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3"/>
  </p:notesMasterIdLst>
  <p:handoutMasterIdLst>
    <p:handoutMasterId r:id="rId24"/>
  </p:handoutMasterIdLst>
  <p:sldIdLst>
    <p:sldId id="290" r:id="rId5"/>
    <p:sldId id="289" r:id="rId6"/>
    <p:sldId id="292" r:id="rId7"/>
    <p:sldId id="285" r:id="rId8"/>
    <p:sldId id="293" r:id="rId9"/>
    <p:sldId id="291" r:id="rId10"/>
    <p:sldId id="302" r:id="rId11"/>
    <p:sldId id="278" r:id="rId12"/>
    <p:sldId id="303" r:id="rId13"/>
    <p:sldId id="305" r:id="rId14"/>
    <p:sldId id="294" r:id="rId15"/>
    <p:sldId id="299" r:id="rId16"/>
    <p:sldId id="300" r:id="rId17"/>
    <p:sldId id="304" r:id="rId18"/>
    <p:sldId id="301" r:id="rId19"/>
    <p:sldId id="295" r:id="rId20"/>
    <p:sldId id="296" r:id="rId21"/>
    <p:sldId id="298" r:id="rId22"/>
  </p:sldIdLst>
  <p:sldSz cx="12192000" cy="6858000"/>
  <p:notesSz cx="6858000" cy="9144000"/>
  <p:defaultTex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28" userDrawn="1">
          <p15:clr>
            <a:srgbClr val="A4A3A4"/>
          </p15:clr>
        </p15:guide>
        <p15:guide id="2" orient="horz" pos="9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A5A5"/>
    <a:srgbClr val="BEB9AA"/>
    <a:srgbClr val="C0C9C2"/>
    <a:srgbClr val="AA9D92"/>
    <a:srgbClr val="F2F1EE"/>
    <a:srgbClr val="D8D2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53" autoAdjust="0"/>
    <p:restoredTop sz="95788" autoAdjust="0"/>
  </p:normalViewPr>
  <p:slideViewPr>
    <p:cSldViewPr snapToGrid="0">
      <p:cViewPr varScale="1">
        <p:scale>
          <a:sx n="110" d="100"/>
          <a:sy n="110" d="100"/>
        </p:scale>
        <p:origin x="800" y="168"/>
      </p:cViewPr>
      <p:guideLst>
        <p:guide pos="4128"/>
        <p:guide orient="horz" pos="960"/>
      </p:guideLst>
    </p:cSldViewPr>
  </p:slideViewPr>
  <p:outlineViewPr>
    <p:cViewPr>
      <p:scale>
        <a:sx n="33" d="100"/>
        <a:sy n="33" d="100"/>
      </p:scale>
      <p:origin x="0" y="-4027"/>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6" d="100"/>
          <a:sy n="96" d="100"/>
        </p:scale>
        <p:origin x="355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D62F68-2FBA-554A-BC97-B35475C8A01D}" type="doc">
      <dgm:prSet loTypeId="urn:microsoft.com/office/officeart/2005/8/layout/hierarchy1" loCatId="" qsTypeId="urn:microsoft.com/office/officeart/2005/8/quickstyle/simple1" qsCatId="simple" csTypeId="urn:microsoft.com/office/officeart/2005/8/colors/accent0_1" csCatId="mainScheme" phldr="1"/>
      <dgm:spPr/>
      <dgm:t>
        <a:bodyPr/>
        <a:lstStyle/>
        <a:p>
          <a:endParaRPr lang="en-GB"/>
        </a:p>
      </dgm:t>
    </dgm:pt>
    <dgm:pt modelId="{89C5906B-4272-E04B-A7C4-8090F61892E0}">
      <dgm:prSet phldrT="[Text]"/>
      <dgm:spPr/>
      <dgm:t>
        <a:bodyPr/>
        <a:lstStyle/>
        <a:p>
          <a:r>
            <a:rPr lang="en-GB"/>
            <a:t>Splitting</a:t>
          </a:r>
        </a:p>
      </dgm:t>
    </dgm:pt>
    <dgm:pt modelId="{48AE6A7D-EBB8-8740-AD1B-220D48E5C8B9}" type="parTrans" cxnId="{AEAB2B0B-3A96-1940-8C98-7734893A2B45}">
      <dgm:prSet/>
      <dgm:spPr/>
      <dgm:t>
        <a:bodyPr/>
        <a:lstStyle/>
        <a:p>
          <a:endParaRPr lang="en-GB"/>
        </a:p>
      </dgm:t>
    </dgm:pt>
    <dgm:pt modelId="{C5BEA8AC-796E-554D-BCE3-96119C66233A}" type="sibTrans" cxnId="{AEAB2B0B-3A96-1940-8C98-7734893A2B45}">
      <dgm:prSet/>
      <dgm:spPr/>
      <dgm:t>
        <a:bodyPr/>
        <a:lstStyle/>
        <a:p>
          <a:endParaRPr lang="en-GB"/>
        </a:p>
      </dgm:t>
    </dgm:pt>
    <dgm:pt modelId="{9D102C80-B87B-5145-BB5F-99B065615C10}">
      <dgm:prSet phldrT="[Text]"/>
      <dgm:spPr/>
      <dgm:t>
        <a:bodyPr/>
        <a:lstStyle/>
        <a:p>
          <a:r>
            <a:rPr lang="en-GB"/>
            <a:t>Training Data</a:t>
          </a:r>
        </a:p>
      </dgm:t>
    </dgm:pt>
    <dgm:pt modelId="{89097BDF-FD69-CE41-88E8-C44031235913}" type="parTrans" cxnId="{913650AF-61DD-3144-9422-171987AD6F76}">
      <dgm:prSet/>
      <dgm:spPr/>
      <dgm:t>
        <a:bodyPr/>
        <a:lstStyle/>
        <a:p>
          <a:endParaRPr lang="en-GB"/>
        </a:p>
      </dgm:t>
    </dgm:pt>
    <dgm:pt modelId="{2843FC14-F2A9-CC48-867E-7A6BF36AA74A}" type="sibTrans" cxnId="{913650AF-61DD-3144-9422-171987AD6F76}">
      <dgm:prSet/>
      <dgm:spPr/>
      <dgm:t>
        <a:bodyPr/>
        <a:lstStyle/>
        <a:p>
          <a:endParaRPr lang="en-GB"/>
        </a:p>
      </dgm:t>
    </dgm:pt>
    <dgm:pt modelId="{8DC471CD-4BE5-564E-B3CD-B72D6C59743B}">
      <dgm:prSet phldrT="[Text]"/>
      <dgm:spPr/>
      <dgm:t>
        <a:bodyPr/>
        <a:lstStyle/>
        <a:p>
          <a:r>
            <a:rPr lang="en-GB"/>
            <a:t>Training (Logistic Regression)</a:t>
          </a:r>
        </a:p>
      </dgm:t>
    </dgm:pt>
    <dgm:pt modelId="{BDA72294-71BF-D04C-B854-DBE9A4B9CD7E}" type="parTrans" cxnId="{AAA16656-2A6C-FA4A-9FAD-36A589B901D1}">
      <dgm:prSet/>
      <dgm:spPr/>
      <dgm:t>
        <a:bodyPr/>
        <a:lstStyle/>
        <a:p>
          <a:endParaRPr lang="en-GB"/>
        </a:p>
      </dgm:t>
    </dgm:pt>
    <dgm:pt modelId="{0DD71F10-557C-A748-8159-B491D2695830}" type="sibTrans" cxnId="{AAA16656-2A6C-FA4A-9FAD-36A589B901D1}">
      <dgm:prSet/>
      <dgm:spPr/>
      <dgm:t>
        <a:bodyPr/>
        <a:lstStyle/>
        <a:p>
          <a:endParaRPr lang="en-GB"/>
        </a:p>
      </dgm:t>
    </dgm:pt>
    <dgm:pt modelId="{2A6008F4-BE11-774E-A07B-1DAAF1250919}">
      <dgm:prSet phldrT="[Text]"/>
      <dgm:spPr/>
      <dgm:t>
        <a:bodyPr/>
        <a:lstStyle/>
        <a:p>
          <a:r>
            <a:rPr lang="en-GB"/>
            <a:t>Testing Data</a:t>
          </a:r>
        </a:p>
      </dgm:t>
    </dgm:pt>
    <dgm:pt modelId="{A72D40D2-0C06-3D49-A37C-B4AA56A6F1F9}" type="parTrans" cxnId="{196701FB-2993-A643-AD92-DA087E35C949}">
      <dgm:prSet/>
      <dgm:spPr/>
      <dgm:t>
        <a:bodyPr/>
        <a:lstStyle/>
        <a:p>
          <a:endParaRPr lang="en-GB"/>
        </a:p>
      </dgm:t>
    </dgm:pt>
    <dgm:pt modelId="{81A8E904-7054-7345-8C40-6234F07755B3}" type="sibTrans" cxnId="{196701FB-2993-A643-AD92-DA087E35C949}">
      <dgm:prSet/>
      <dgm:spPr/>
      <dgm:t>
        <a:bodyPr/>
        <a:lstStyle/>
        <a:p>
          <a:endParaRPr lang="en-GB"/>
        </a:p>
      </dgm:t>
    </dgm:pt>
    <dgm:pt modelId="{E1A7E45F-8B50-7842-9052-B8B6BF45EA5B}">
      <dgm:prSet phldrT="[Text]"/>
      <dgm:spPr/>
      <dgm:t>
        <a:bodyPr/>
        <a:lstStyle/>
        <a:p>
          <a:r>
            <a:rPr lang="en-GB"/>
            <a:t>Classifier </a:t>
          </a:r>
        </a:p>
      </dgm:t>
    </dgm:pt>
    <dgm:pt modelId="{2A07289A-D58C-444B-9565-2E9B840E4461}" type="parTrans" cxnId="{9E23AFFB-079F-724B-BF53-8C89F939B688}">
      <dgm:prSet/>
      <dgm:spPr/>
      <dgm:t>
        <a:bodyPr/>
        <a:lstStyle/>
        <a:p>
          <a:endParaRPr lang="en-GB"/>
        </a:p>
      </dgm:t>
    </dgm:pt>
    <dgm:pt modelId="{10C9CDB4-A215-D445-A5D3-3D6DF10BF7D3}" type="sibTrans" cxnId="{9E23AFFB-079F-724B-BF53-8C89F939B688}">
      <dgm:prSet/>
      <dgm:spPr/>
      <dgm:t>
        <a:bodyPr/>
        <a:lstStyle/>
        <a:p>
          <a:endParaRPr lang="en-GB"/>
        </a:p>
      </dgm:t>
    </dgm:pt>
    <dgm:pt modelId="{EBC29094-3CE6-1B4F-84F1-1C4B1AB67927}">
      <dgm:prSet/>
      <dgm:spPr/>
      <dgm:t>
        <a:bodyPr/>
        <a:lstStyle/>
        <a:p>
          <a:r>
            <a:rPr lang="en-GB"/>
            <a:t>Preprocessing</a:t>
          </a:r>
        </a:p>
      </dgm:t>
    </dgm:pt>
    <dgm:pt modelId="{58A7B7E9-2210-174F-B48D-80030E09B0CF}" type="parTrans" cxnId="{5FCA733A-B31B-C54D-B90F-54A4F60BC94C}">
      <dgm:prSet/>
      <dgm:spPr/>
      <dgm:t>
        <a:bodyPr/>
        <a:lstStyle/>
        <a:p>
          <a:endParaRPr lang="en-GB"/>
        </a:p>
      </dgm:t>
    </dgm:pt>
    <dgm:pt modelId="{092260AC-A051-C14C-AE83-F1F3423F77EB}" type="sibTrans" cxnId="{5FCA733A-B31B-C54D-B90F-54A4F60BC94C}">
      <dgm:prSet/>
      <dgm:spPr/>
      <dgm:t>
        <a:bodyPr/>
        <a:lstStyle/>
        <a:p>
          <a:endParaRPr lang="en-GB"/>
        </a:p>
      </dgm:t>
    </dgm:pt>
    <dgm:pt modelId="{51CC361B-486A-874D-A3C6-991DF3EE7FA5}">
      <dgm:prSet/>
      <dgm:spPr/>
      <dgm:t>
        <a:bodyPr/>
        <a:lstStyle/>
        <a:p>
          <a:r>
            <a:rPr lang="en-GB"/>
            <a:t>Input Data</a:t>
          </a:r>
        </a:p>
      </dgm:t>
    </dgm:pt>
    <dgm:pt modelId="{39578BE4-5E47-E949-9BD7-1FC8933B4CDB}" type="parTrans" cxnId="{9218D38C-89AE-B141-9D2F-AB61311C08C0}">
      <dgm:prSet/>
      <dgm:spPr/>
      <dgm:t>
        <a:bodyPr/>
        <a:lstStyle/>
        <a:p>
          <a:endParaRPr lang="en-GB"/>
        </a:p>
      </dgm:t>
    </dgm:pt>
    <dgm:pt modelId="{F2DC58AF-96EC-414C-9825-F8F4DBEE7F7E}" type="sibTrans" cxnId="{9218D38C-89AE-B141-9D2F-AB61311C08C0}">
      <dgm:prSet/>
      <dgm:spPr/>
      <dgm:t>
        <a:bodyPr/>
        <a:lstStyle/>
        <a:p>
          <a:endParaRPr lang="en-GB"/>
        </a:p>
      </dgm:t>
    </dgm:pt>
    <dgm:pt modelId="{7383E1EA-2E92-594D-919B-7A8EE379C1E2}">
      <dgm:prSet/>
      <dgm:spPr/>
      <dgm:t>
        <a:bodyPr/>
        <a:lstStyle/>
        <a:p>
          <a:r>
            <a:rPr lang="en-GB"/>
            <a:t>Normal</a:t>
          </a:r>
        </a:p>
      </dgm:t>
    </dgm:pt>
    <dgm:pt modelId="{44D63AD4-EE3F-DD4D-AD58-E89A86AAE72E}" type="parTrans" cxnId="{BF3C7B66-78A9-D84F-A0A1-5F19985EAE50}">
      <dgm:prSet/>
      <dgm:spPr/>
      <dgm:t>
        <a:bodyPr/>
        <a:lstStyle/>
        <a:p>
          <a:endParaRPr lang="en-GB"/>
        </a:p>
      </dgm:t>
    </dgm:pt>
    <dgm:pt modelId="{C3FF1C61-48F6-F341-847F-29773E8609F3}" type="sibTrans" cxnId="{BF3C7B66-78A9-D84F-A0A1-5F19985EAE50}">
      <dgm:prSet/>
      <dgm:spPr/>
      <dgm:t>
        <a:bodyPr/>
        <a:lstStyle/>
        <a:p>
          <a:endParaRPr lang="en-GB"/>
        </a:p>
      </dgm:t>
    </dgm:pt>
    <dgm:pt modelId="{62726202-071B-D64A-94DE-E1640269A5C3}">
      <dgm:prSet/>
      <dgm:spPr/>
      <dgm:t>
        <a:bodyPr/>
        <a:lstStyle/>
        <a:p>
          <a:r>
            <a:rPr lang="en-GB"/>
            <a:t>Abnormal</a:t>
          </a:r>
        </a:p>
      </dgm:t>
    </dgm:pt>
    <dgm:pt modelId="{CD4509DD-D7DF-1E46-A96A-DFB264853F6A}" type="parTrans" cxnId="{452F1416-7A68-8048-B2FC-2AD08C4A5177}">
      <dgm:prSet/>
      <dgm:spPr/>
      <dgm:t>
        <a:bodyPr/>
        <a:lstStyle/>
        <a:p>
          <a:endParaRPr lang="en-GB"/>
        </a:p>
      </dgm:t>
    </dgm:pt>
    <dgm:pt modelId="{92DD812F-7BB3-254A-BF4B-30006776FA08}" type="sibTrans" cxnId="{452F1416-7A68-8048-B2FC-2AD08C4A5177}">
      <dgm:prSet/>
      <dgm:spPr/>
      <dgm:t>
        <a:bodyPr/>
        <a:lstStyle/>
        <a:p>
          <a:endParaRPr lang="en-GB"/>
        </a:p>
      </dgm:t>
    </dgm:pt>
    <dgm:pt modelId="{9858E4F8-0BFC-6D4F-80BA-A130643B8984}" type="pres">
      <dgm:prSet presAssocID="{31D62F68-2FBA-554A-BC97-B35475C8A01D}" presName="hierChild1" presStyleCnt="0">
        <dgm:presLayoutVars>
          <dgm:chPref val="1"/>
          <dgm:dir/>
          <dgm:animOne val="branch"/>
          <dgm:animLvl val="lvl"/>
          <dgm:resizeHandles/>
        </dgm:presLayoutVars>
      </dgm:prSet>
      <dgm:spPr/>
    </dgm:pt>
    <dgm:pt modelId="{BBE96743-EB70-E44E-AEE3-9A8687638763}" type="pres">
      <dgm:prSet presAssocID="{51CC361B-486A-874D-A3C6-991DF3EE7FA5}" presName="hierRoot1" presStyleCnt="0"/>
      <dgm:spPr/>
    </dgm:pt>
    <dgm:pt modelId="{186161E3-9671-7748-8D9E-9BB07AABE326}" type="pres">
      <dgm:prSet presAssocID="{51CC361B-486A-874D-A3C6-991DF3EE7FA5}" presName="composite" presStyleCnt="0"/>
      <dgm:spPr/>
    </dgm:pt>
    <dgm:pt modelId="{10A30755-3C21-B74D-969E-FB074DB49834}" type="pres">
      <dgm:prSet presAssocID="{51CC361B-486A-874D-A3C6-991DF3EE7FA5}" presName="background" presStyleLbl="node0" presStyleIdx="0" presStyleCnt="1"/>
      <dgm:spPr/>
    </dgm:pt>
    <dgm:pt modelId="{C5E942FC-0383-5846-A755-31B88ABA7566}" type="pres">
      <dgm:prSet presAssocID="{51CC361B-486A-874D-A3C6-991DF3EE7FA5}" presName="text" presStyleLbl="fgAcc0" presStyleIdx="0" presStyleCnt="1">
        <dgm:presLayoutVars>
          <dgm:chPref val="3"/>
        </dgm:presLayoutVars>
      </dgm:prSet>
      <dgm:spPr/>
    </dgm:pt>
    <dgm:pt modelId="{DE50030F-041D-464C-AC2F-3D26163C4D84}" type="pres">
      <dgm:prSet presAssocID="{51CC361B-486A-874D-A3C6-991DF3EE7FA5}" presName="hierChild2" presStyleCnt="0"/>
      <dgm:spPr/>
    </dgm:pt>
    <dgm:pt modelId="{45880D3D-7336-C547-B4FA-AA5E54ECC87D}" type="pres">
      <dgm:prSet presAssocID="{58A7B7E9-2210-174F-B48D-80030E09B0CF}" presName="Name10" presStyleLbl="parChTrans1D2" presStyleIdx="0" presStyleCnt="1"/>
      <dgm:spPr/>
    </dgm:pt>
    <dgm:pt modelId="{2E88CD6B-9ABB-D44E-B792-14C13E6C0585}" type="pres">
      <dgm:prSet presAssocID="{EBC29094-3CE6-1B4F-84F1-1C4B1AB67927}" presName="hierRoot2" presStyleCnt="0"/>
      <dgm:spPr/>
    </dgm:pt>
    <dgm:pt modelId="{BB9A6B10-D1FD-BD45-A8A1-AC3C6E41FE39}" type="pres">
      <dgm:prSet presAssocID="{EBC29094-3CE6-1B4F-84F1-1C4B1AB67927}" presName="composite2" presStyleCnt="0"/>
      <dgm:spPr/>
    </dgm:pt>
    <dgm:pt modelId="{4DEA13F6-23F0-E64D-BD40-55D0908D96BC}" type="pres">
      <dgm:prSet presAssocID="{EBC29094-3CE6-1B4F-84F1-1C4B1AB67927}" presName="background2" presStyleLbl="node2" presStyleIdx="0" presStyleCnt="1"/>
      <dgm:spPr/>
    </dgm:pt>
    <dgm:pt modelId="{2D2C47AD-707C-C646-8CB2-CD14563023CB}" type="pres">
      <dgm:prSet presAssocID="{EBC29094-3CE6-1B4F-84F1-1C4B1AB67927}" presName="text2" presStyleLbl="fgAcc2" presStyleIdx="0" presStyleCnt="1">
        <dgm:presLayoutVars>
          <dgm:chPref val="3"/>
        </dgm:presLayoutVars>
      </dgm:prSet>
      <dgm:spPr/>
    </dgm:pt>
    <dgm:pt modelId="{0F8A5563-EFEC-614F-AABE-D87620EFD9C2}" type="pres">
      <dgm:prSet presAssocID="{EBC29094-3CE6-1B4F-84F1-1C4B1AB67927}" presName="hierChild3" presStyleCnt="0"/>
      <dgm:spPr/>
    </dgm:pt>
    <dgm:pt modelId="{67C93941-28E0-4040-A1AD-8C76DBD1174E}" type="pres">
      <dgm:prSet presAssocID="{48AE6A7D-EBB8-8740-AD1B-220D48E5C8B9}" presName="Name17" presStyleLbl="parChTrans1D3" presStyleIdx="0" presStyleCnt="1"/>
      <dgm:spPr/>
    </dgm:pt>
    <dgm:pt modelId="{414EA1D9-D09C-B347-86FC-57AF80200AA4}" type="pres">
      <dgm:prSet presAssocID="{89C5906B-4272-E04B-A7C4-8090F61892E0}" presName="hierRoot3" presStyleCnt="0"/>
      <dgm:spPr/>
    </dgm:pt>
    <dgm:pt modelId="{47DB8921-3BCE-1140-A008-2BFFC3B2775F}" type="pres">
      <dgm:prSet presAssocID="{89C5906B-4272-E04B-A7C4-8090F61892E0}" presName="composite3" presStyleCnt="0"/>
      <dgm:spPr/>
    </dgm:pt>
    <dgm:pt modelId="{06820771-56B0-BE43-9CC0-488882E61512}" type="pres">
      <dgm:prSet presAssocID="{89C5906B-4272-E04B-A7C4-8090F61892E0}" presName="background3" presStyleLbl="node3" presStyleIdx="0" presStyleCnt="1"/>
      <dgm:spPr/>
    </dgm:pt>
    <dgm:pt modelId="{2D803126-9E24-B74E-94AA-45456B9124AE}" type="pres">
      <dgm:prSet presAssocID="{89C5906B-4272-E04B-A7C4-8090F61892E0}" presName="text3" presStyleLbl="fgAcc3" presStyleIdx="0" presStyleCnt="1">
        <dgm:presLayoutVars>
          <dgm:chPref val="3"/>
        </dgm:presLayoutVars>
      </dgm:prSet>
      <dgm:spPr/>
    </dgm:pt>
    <dgm:pt modelId="{04E6EF87-D80E-D848-9127-F5D561D04845}" type="pres">
      <dgm:prSet presAssocID="{89C5906B-4272-E04B-A7C4-8090F61892E0}" presName="hierChild4" presStyleCnt="0"/>
      <dgm:spPr/>
    </dgm:pt>
    <dgm:pt modelId="{5BCDE7FA-4DE0-AC40-A135-13DF951D47E3}" type="pres">
      <dgm:prSet presAssocID="{89097BDF-FD69-CE41-88E8-C44031235913}" presName="Name23" presStyleLbl="parChTrans1D4" presStyleIdx="0" presStyleCnt="6"/>
      <dgm:spPr/>
    </dgm:pt>
    <dgm:pt modelId="{11759CA9-58A4-524A-B205-7F2A001E1B02}" type="pres">
      <dgm:prSet presAssocID="{9D102C80-B87B-5145-BB5F-99B065615C10}" presName="hierRoot4" presStyleCnt="0"/>
      <dgm:spPr/>
    </dgm:pt>
    <dgm:pt modelId="{92C55FBB-2F56-8947-AABE-578A7EB3A39B}" type="pres">
      <dgm:prSet presAssocID="{9D102C80-B87B-5145-BB5F-99B065615C10}" presName="composite4" presStyleCnt="0"/>
      <dgm:spPr/>
    </dgm:pt>
    <dgm:pt modelId="{0A52CBCC-C3D4-CD4C-BC38-23135E19DCA9}" type="pres">
      <dgm:prSet presAssocID="{9D102C80-B87B-5145-BB5F-99B065615C10}" presName="background4" presStyleLbl="node4" presStyleIdx="0" presStyleCnt="6"/>
      <dgm:spPr/>
    </dgm:pt>
    <dgm:pt modelId="{F420FD27-3621-4147-AC43-A1193224CB28}" type="pres">
      <dgm:prSet presAssocID="{9D102C80-B87B-5145-BB5F-99B065615C10}" presName="text4" presStyleLbl="fgAcc4" presStyleIdx="0" presStyleCnt="6">
        <dgm:presLayoutVars>
          <dgm:chPref val="3"/>
        </dgm:presLayoutVars>
      </dgm:prSet>
      <dgm:spPr/>
    </dgm:pt>
    <dgm:pt modelId="{7F095ACC-5B60-2E46-8A60-22A3A8767EF5}" type="pres">
      <dgm:prSet presAssocID="{9D102C80-B87B-5145-BB5F-99B065615C10}" presName="hierChild5" presStyleCnt="0"/>
      <dgm:spPr/>
    </dgm:pt>
    <dgm:pt modelId="{C0BAEC8A-9F72-354C-AC7D-D63E4752F320}" type="pres">
      <dgm:prSet presAssocID="{BDA72294-71BF-D04C-B854-DBE9A4B9CD7E}" presName="Name23" presStyleLbl="parChTrans1D4" presStyleIdx="1" presStyleCnt="6"/>
      <dgm:spPr/>
    </dgm:pt>
    <dgm:pt modelId="{0CB53237-3DB1-EB4C-9990-EC022B278B7C}" type="pres">
      <dgm:prSet presAssocID="{8DC471CD-4BE5-564E-B3CD-B72D6C59743B}" presName="hierRoot4" presStyleCnt="0"/>
      <dgm:spPr/>
    </dgm:pt>
    <dgm:pt modelId="{8AB5F51B-3E2B-664F-AF52-F566444D9D48}" type="pres">
      <dgm:prSet presAssocID="{8DC471CD-4BE5-564E-B3CD-B72D6C59743B}" presName="composite4" presStyleCnt="0"/>
      <dgm:spPr/>
    </dgm:pt>
    <dgm:pt modelId="{5D5E0BFC-C378-824B-9E9A-1B3ED8548985}" type="pres">
      <dgm:prSet presAssocID="{8DC471CD-4BE5-564E-B3CD-B72D6C59743B}" presName="background4" presStyleLbl="node4" presStyleIdx="1" presStyleCnt="6"/>
      <dgm:spPr/>
    </dgm:pt>
    <dgm:pt modelId="{D8C79343-2EEF-9B4B-AFC3-11CBBA359863}" type="pres">
      <dgm:prSet presAssocID="{8DC471CD-4BE5-564E-B3CD-B72D6C59743B}" presName="text4" presStyleLbl="fgAcc4" presStyleIdx="1" presStyleCnt="6" custScaleX="185485">
        <dgm:presLayoutVars>
          <dgm:chPref val="3"/>
        </dgm:presLayoutVars>
      </dgm:prSet>
      <dgm:spPr/>
    </dgm:pt>
    <dgm:pt modelId="{327CA71B-1413-554F-BE83-E2EC8955797A}" type="pres">
      <dgm:prSet presAssocID="{8DC471CD-4BE5-564E-B3CD-B72D6C59743B}" presName="hierChild5" presStyleCnt="0"/>
      <dgm:spPr/>
    </dgm:pt>
    <dgm:pt modelId="{0F3A2A15-9C3B-7F4C-9486-EC9907A19692}" type="pres">
      <dgm:prSet presAssocID="{A72D40D2-0C06-3D49-A37C-B4AA56A6F1F9}" presName="Name23" presStyleLbl="parChTrans1D4" presStyleIdx="2" presStyleCnt="6"/>
      <dgm:spPr/>
    </dgm:pt>
    <dgm:pt modelId="{ED88E271-46AA-8141-9505-089709445490}" type="pres">
      <dgm:prSet presAssocID="{2A6008F4-BE11-774E-A07B-1DAAF1250919}" presName="hierRoot4" presStyleCnt="0"/>
      <dgm:spPr/>
    </dgm:pt>
    <dgm:pt modelId="{4458AB03-BAA6-E14D-A2EB-824C7FB76CA8}" type="pres">
      <dgm:prSet presAssocID="{2A6008F4-BE11-774E-A07B-1DAAF1250919}" presName="composite4" presStyleCnt="0"/>
      <dgm:spPr/>
    </dgm:pt>
    <dgm:pt modelId="{39E981CB-78D4-3343-B939-1A7538757A04}" type="pres">
      <dgm:prSet presAssocID="{2A6008F4-BE11-774E-A07B-1DAAF1250919}" presName="background4" presStyleLbl="node4" presStyleIdx="2" presStyleCnt="6"/>
      <dgm:spPr/>
    </dgm:pt>
    <dgm:pt modelId="{AB77A9B0-1D55-F448-A372-658F2A67A10F}" type="pres">
      <dgm:prSet presAssocID="{2A6008F4-BE11-774E-A07B-1DAAF1250919}" presName="text4" presStyleLbl="fgAcc4" presStyleIdx="2" presStyleCnt="6">
        <dgm:presLayoutVars>
          <dgm:chPref val="3"/>
        </dgm:presLayoutVars>
      </dgm:prSet>
      <dgm:spPr/>
    </dgm:pt>
    <dgm:pt modelId="{FBC724EF-FA30-934A-9351-EB34F178D781}" type="pres">
      <dgm:prSet presAssocID="{2A6008F4-BE11-774E-A07B-1DAAF1250919}" presName="hierChild5" presStyleCnt="0"/>
      <dgm:spPr/>
    </dgm:pt>
    <dgm:pt modelId="{7FA2A052-9D0E-C043-970A-36CAAEA10F7A}" type="pres">
      <dgm:prSet presAssocID="{2A07289A-D58C-444B-9565-2E9B840E4461}" presName="Name23" presStyleLbl="parChTrans1D4" presStyleIdx="3" presStyleCnt="6"/>
      <dgm:spPr/>
    </dgm:pt>
    <dgm:pt modelId="{9346A86E-87FE-EF4A-87F4-CE9FF40F10B9}" type="pres">
      <dgm:prSet presAssocID="{E1A7E45F-8B50-7842-9052-B8B6BF45EA5B}" presName="hierRoot4" presStyleCnt="0"/>
      <dgm:spPr/>
    </dgm:pt>
    <dgm:pt modelId="{2CF7636B-EA8C-D644-81C4-4B0A2A1B85A4}" type="pres">
      <dgm:prSet presAssocID="{E1A7E45F-8B50-7842-9052-B8B6BF45EA5B}" presName="composite4" presStyleCnt="0"/>
      <dgm:spPr/>
    </dgm:pt>
    <dgm:pt modelId="{165ABB00-8EA4-9A45-AD78-DE62BA3FB025}" type="pres">
      <dgm:prSet presAssocID="{E1A7E45F-8B50-7842-9052-B8B6BF45EA5B}" presName="background4" presStyleLbl="node4" presStyleIdx="3" presStyleCnt="6"/>
      <dgm:spPr/>
    </dgm:pt>
    <dgm:pt modelId="{49DBFEE9-A650-8E4B-A3D7-5896270EE1A3}" type="pres">
      <dgm:prSet presAssocID="{E1A7E45F-8B50-7842-9052-B8B6BF45EA5B}" presName="text4" presStyleLbl="fgAcc4" presStyleIdx="3" presStyleCnt="6" custScaleX="190238" custScaleY="65447" custLinFactNeighborX="82256" custLinFactNeighborY="1664">
        <dgm:presLayoutVars>
          <dgm:chPref val="3"/>
        </dgm:presLayoutVars>
      </dgm:prSet>
      <dgm:spPr/>
    </dgm:pt>
    <dgm:pt modelId="{11377573-3729-134D-8ABC-A0EF707800DE}" type="pres">
      <dgm:prSet presAssocID="{E1A7E45F-8B50-7842-9052-B8B6BF45EA5B}" presName="hierChild5" presStyleCnt="0"/>
      <dgm:spPr/>
    </dgm:pt>
    <dgm:pt modelId="{8FC7EECE-710F-5A4E-B5C3-8F1362B7CE72}" type="pres">
      <dgm:prSet presAssocID="{44D63AD4-EE3F-DD4D-AD58-E89A86AAE72E}" presName="Name23" presStyleLbl="parChTrans1D4" presStyleIdx="4" presStyleCnt="6"/>
      <dgm:spPr/>
    </dgm:pt>
    <dgm:pt modelId="{9FF6B1F9-D06D-9043-8205-5FD151EF5C87}" type="pres">
      <dgm:prSet presAssocID="{7383E1EA-2E92-594D-919B-7A8EE379C1E2}" presName="hierRoot4" presStyleCnt="0"/>
      <dgm:spPr/>
    </dgm:pt>
    <dgm:pt modelId="{F84504EE-60E5-AA47-9A28-BB28F500A66D}" type="pres">
      <dgm:prSet presAssocID="{7383E1EA-2E92-594D-919B-7A8EE379C1E2}" presName="composite4" presStyleCnt="0"/>
      <dgm:spPr/>
    </dgm:pt>
    <dgm:pt modelId="{5B2D534D-C941-784B-8DFA-D98D99FA1CF4}" type="pres">
      <dgm:prSet presAssocID="{7383E1EA-2E92-594D-919B-7A8EE379C1E2}" presName="background4" presStyleLbl="node4" presStyleIdx="4" presStyleCnt="6"/>
      <dgm:spPr/>
    </dgm:pt>
    <dgm:pt modelId="{6193BC7D-9B4A-9547-8C0E-800C542C2383}" type="pres">
      <dgm:prSet presAssocID="{7383E1EA-2E92-594D-919B-7A8EE379C1E2}" presName="text4" presStyleLbl="fgAcc4" presStyleIdx="4" presStyleCnt="6" custLinFactY="43054" custLinFactNeighborX="22361" custLinFactNeighborY="100000">
        <dgm:presLayoutVars>
          <dgm:chPref val="3"/>
        </dgm:presLayoutVars>
      </dgm:prSet>
      <dgm:spPr/>
    </dgm:pt>
    <dgm:pt modelId="{45B5F8F9-6D98-344C-AE56-F246000E990A}" type="pres">
      <dgm:prSet presAssocID="{7383E1EA-2E92-594D-919B-7A8EE379C1E2}" presName="hierChild5" presStyleCnt="0"/>
      <dgm:spPr/>
    </dgm:pt>
    <dgm:pt modelId="{70C86CB6-1CC5-9047-A9F2-02E7D04A31A5}" type="pres">
      <dgm:prSet presAssocID="{CD4509DD-D7DF-1E46-A96A-DFB264853F6A}" presName="Name23" presStyleLbl="parChTrans1D4" presStyleIdx="5" presStyleCnt="6"/>
      <dgm:spPr/>
    </dgm:pt>
    <dgm:pt modelId="{ECA5DF93-F9D9-D946-A2D7-9F9E9EE0E3DE}" type="pres">
      <dgm:prSet presAssocID="{62726202-071B-D64A-94DE-E1640269A5C3}" presName="hierRoot4" presStyleCnt="0"/>
      <dgm:spPr/>
    </dgm:pt>
    <dgm:pt modelId="{4E719A78-3F4B-4544-9FCB-E0AD107A62C9}" type="pres">
      <dgm:prSet presAssocID="{62726202-071B-D64A-94DE-E1640269A5C3}" presName="composite4" presStyleCnt="0"/>
      <dgm:spPr/>
    </dgm:pt>
    <dgm:pt modelId="{446B3022-341B-7749-8A44-32116EF65B4D}" type="pres">
      <dgm:prSet presAssocID="{62726202-071B-D64A-94DE-E1640269A5C3}" presName="background4" presStyleLbl="node4" presStyleIdx="5" presStyleCnt="6"/>
      <dgm:spPr/>
    </dgm:pt>
    <dgm:pt modelId="{FED4A773-330F-334D-A5BD-8E5451599C7A}" type="pres">
      <dgm:prSet presAssocID="{62726202-071B-D64A-94DE-E1640269A5C3}" presName="text4" presStyleLbl="fgAcc4" presStyleIdx="5" presStyleCnt="6" custLinFactNeighborX="95542" custLinFactNeighborY="251">
        <dgm:presLayoutVars>
          <dgm:chPref val="3"/>
        </dgm:presLayoutVars>
      </dgm:prSet>
      <dgm:spPr/>
    </dgm:pt>
    <dgm:pt modelId="{95162BE1-5ED6-2447-A028-5139EF02D018}" type="pres">
      <dgm:prSet presAssocID="{62726202-071B-D64A-94DE-E1640269A5C3}" presName="hierChild5" presStyleCnt="0"/>
      <dgm:spPr/>
    </dgm:pt>
  </dgm:ptLst>
  <dgm:cxnLst>
    <dgm:cxn modelId="{AEAB2B0B-3A96-1940-8C98-7734893A2B45}" srcId="{EBC29094-3CE6-1B4F-84F1-1C4B1AB67927}" destId="{89C5906B-4272-E04B-A7C4-8090F61892E0}" srcOrd="0" destOrd="0" parTransId="{48AE6A7D-EBB8-8740-AD1B-220D48E5C8B9}" sibTransId="{C5BEA8AC-796E-554D-BCE3-96119C66233A}"/>
    <dgm:cxn modelId="{E0A0250F-403C-B44C-8B9B-113A032444E8}" type="presOf" srcId="{58A7B7E9-2210-174F-B48D-80030E09B0CF}" destId="{45880D3D-7336-C547-B4FA-AA5E54ECC87D}" srcOrd="0" destOrd="0" presId="urn:microsoft.com/office/officeart/2005/8/layout/hierarchy1"/>
    <dgm:cxn modelId="{452F1416-7A68-8048-B2FC-2AD08C4A5177}" srcId="{E1A7E45F-8B50-7842-9052-B8B6BF45EA5B}" destId="{62726202-071B-D64A-94DE-E1640269A5C3}" srcOrd="1" destOrd="0" parTransId="{CD4509DD-D7DF-1E46-A96A-DFB264853F6A}" sibTransId="{92DD812F-7BB3-254A-BF4B-30006776FA08}"/>
    <dgm:cxn modelId="{A0E59E29-3797-0541-BA03-8194E2D09262}" type="presOf" srcId="{48AE6A7D-EBB8-8740-AD1B-220D48E5C8B9}" destId="{67C93941-28E0-4040-A1AD-8C76DBD1174E}" srcOrd="0" destOrd="0" presId="urn:microsoft.com/office/officeart/2005/8/layout/hierarchy1"/>
    <dgm:cxn modelId="{7C87802D-E18E-8544-BE04-7021A78DDE9F}" type="presOf" srcId="{A72D40D2-0C06-3D49-A37C-B4AA56A6F1F9}" destId="{0F3A2A15-9C3B-7F4C-9486-EC9907A19692}" srcOrd="0" destOrd="0" presId="urn:microsoft.com/office/officeart/2005/8/layout/hierarchy1"/>
    <dgm:cxn modelId="{6041D835-C6CE-0441-997F-906B14D81BE3}" type="presOf" srcId="{2A07289A-D58C-444B-9565-2E9B840E4461}" destId="{7FA2A052-9D0E-C043-970A-36CAAEA10F7A}" srcOrd="0" destOrd="0" presId="urn:microsoft.com/office/officeart/2005/8/layout/hierarchy1"/>
    <dgm:cxn modelId="{603B5636-F955-EE40-8694-70AFDEF9A7C2}" type="presOf" srcId="{CD4509DD-D7DF-1E46-A96A-DFB264853F6A}" destId="{70C86CB6-1CC5-9047-A9F2-02E7D04A31A5}" srcOrd="0" destOrd="0" presId="urn:microsoft.com/office/officeart/2005/8/layout/hierarchy1"/>
    <dgm:cxn modelId="{5FCA733A-B31B-C54D-B90F-54A4F60BC94C}" srcId="{51CC361B-486A-874D-A3C6-991DF3EE7FA5}" destId="{EBC29094-3CE6-1B4F-84F1-1C4B1AB67927}" srcOrd="0" destOrd="0" parTransId="{58A7B7E9-2210-174F-B48D-80030E09B0CF}" sibTransId="{092260AC-A051-C14C-AE83-F1F3423F77EB}"/>
    <dgm:cxn modelId="{625CA13A-1A69-C548-A780-E92A60AA06CD}" type="presOf" srcId="{8DC471CD-4BE5-564E-B3CD-B72D6C59743B}" destId="{D8C79343-2EEF-9B4B-AFC3-11CBBA359863}" srcOrd="0" destOrd="0" presId="urn:microsoft.com/office/officeart/2005/8/layout/hierarchy1"/>
    <dgm:cxn modelId="{C46FB749-EA13-794F-A26F-5D70A1100EC3}" type="presOf" srcId="{EBC29094-3CE6-1B4F-84F1-1C4B1AB67927}" destId="{2D2C47AD-707C-C646-8CB2-CD14563023CB}" srcOrd="0" destOrd="0" presId="urn:microsoft.com/office/officeart/2005/8/layout/hierarchy1"/>
    <dgm:cxn modelId="{8DCBCF55-0463-734D-ADFA-2BB18B7DA14F}" type="presOf" srcId="{BDA72294-71BF-D04C-B854-DBE9A4B9CD7E}" destId="{C0BAEC8A-9F72-354C-AC7D-D63E4752F320}" srcOrd="0" destOrd="0" presId="urn:microsoft.com/office/officeart/2005/8/layout/hierarchy1"/>
    <dgm:cxn modelId="{AAA16656-2A6C-FA4A-9FAD-36A589B901D1}" srcId="{9D102C80-B87B-5145-BB5F-99B065615C10}" destId="{8DC471CD-4BE5-564E-B3CD-B72D6C59743B}" srcOrd="0" destOrd="0" parTransId="{BDA72294-71BF-D04C-B854-DBE9A4B9CD7E}" sibTransId="{0DD71F10-557C-A748-8159-B491D2695830}"/>
    <dgm:cxn modelId="{BF3C7B66-78A9-D84F-A0A1-5F19985EAE50}" srcId="{E1A7E45F-8B50-7842-9052-B8B6BF45EA5B}" destId="{7383E1EA-2E92-594D-919B-7A8EE379C1E2}" srcOrd="0" destOrd="0" parTransId="{44D63AD4-EE3F-DD4D-AD58-E89A86AAE72E}" sibTransId="{C3FF1C61-48F6-F341-847F-29773E8609F3}"/>
    <dgm:cxn modelId="{F490FA67-DBDE-014F-B685-D18DD7293C6B}" type="presOf" srcId="{89097BDF-FD69-CE41-88E8-C44031235913}" destId="{5BCDE7FA-4DE0-AC40-A135-13DF951D47E3}" srcOrd="0" destOrd="0" presId="urn:microsoft.com/office/officeart/2005/8/layout/hierarchy1"/>
    <dgm:cxn modelId="{F746FC67-F22D-034B-9606-C83365579921}" type="presOf" srcId="{44D63AD4-EE3F-DD4D-AD58-E89A86AAE72E}" destId="{8FC7EECE-710F-5A4E-B5C3-8F1362B7CE72}" srcOrd="0" destOrd="0" presId="urn:microsoft.com/office/officeart/2005/8/layout/hierarchy1"/>
    <dgm:cxn modelId="{DFD0D575-FD06-B847-8EA5-1FBD93A9F159}" type="presOf" srcId="{89C5906B-4272-E04B-A7C4-8090F61892E0}" destId="{2D803126-9E24-B74E-94AA-45456B9124AE}" srcOrd="0" destOrd="0" presId="urn:microsoft.com/office/officeart/2005/8/layout/hierarchy1"/>
    <dgm:cxn modelId="{87D32F7B-14AC-D249-836A-579C9170EF80}" type="presOf" srcId="{E1A7E45F-8B50-7842-9052-B8B6BF45EA5B}" destId="{49DBFEE9-A650-8E4B-A3D7-5896270EE1A3}" srcOrd="0" destOrd="0" presId="urn:microsoft.com/office/officeart/2005/8/layout/hierarchy1"/>
    <dgm:cxn modelId="{CB617B81-ACF9-2044-9B11-4EBD51725F42}" type="presOf" srcId="{7383E1EA-2E92-594D-919B-7A8EE379C1E2}" destId="{6193BC7D-9B4A-9547-8C0E-800C542C2383}" srcOrd="0" destOrd="0" presId="urn:microsoft.com/office/officeart/2005/8/layout/hierarchy1"/>
    <dgm:cxn modelId="{9218D38C-89AE-B141-9D2F-AB61311C08C0}" srcId="{31D62F68-2FBA-554A-BC97-B35475C8A01D}" destId="{51CC361B-486A-874D-A3C6-991DF3EE7FA5}" srcOrd="0" destOrd="0" parTransId="{39578BE4-5E47-E949-9BD7-1FC8933B4CDB}" sibTransId="{F2DC58AF-96EC-414C-9825-F8F4DBEE7F7E}"/>
    <dgm:cxn modelId="{913650AF-61DD-3144-9422-171987AD6F76}" srcId="{89C5906B-4272-E04B-A7C4-8090F61892E0}" destId="{9D102C80-B87B-5145-BB5F-99B065615C10}" srcOrd="0" destOrd="0" parTransId="{89097BDF-FD69-CE41-88E8-C44031235913}" sibTransId="{2843FC14-F2A9-CC48-867E-7A6BF36AA74A}"/>
    <dgm:cxn modelId="{5540BEC2-4D4C-F448-BEF4-6175AC4CDC4D}" type="presOf" srcId="{9D102C80-B87B-5145-BB5F-99B065615C10}" destId="{F420FD27-3621-4147-AC43-A1193224CB28}" srcOrd="0" destOrd="0" presId="urn:microsoft.com/office/officeart/2005/8/layout/hierarchy1"/>
    <dgm:cxn modelId="{1E6619D2-B95F-544B-BB11-991F1CC9E6CC}" type="presOf" srcId="{51CC361B-486A-874D-A3C6-991DF3EE7FA5}" destId="{C5E942FC-0383-5846-A755-31B88ABA7566}" srcOrd="0" destOrd="0" presId="urn:microsoft.com/office/officeart/2005/8/layout/hierarchy1"/>
    <dgm:cxn modelId="{4E115BD4-91DC-9E42-B5A5-8460BA69F1C2}" type="presOf" srcId="{62726202-071B-D64A-94DE-E1640269A5C3}" destId="{FED4A773-330F-334D-A5BD-8E5451599C7A}" srcOrd="0" destOrd="0" presId="urn:microsoft.com/office/officeart/2005/8/layout/hierarchy1"/>
    <dgm:cxn modelId="{3E4780E1-9CE8-754B-B346-8CF65BA7EBF5}" type="presOf" srcId="{31D62F68-2FBA-554A-BC97-B35475C8A01D}" destId="{9858E4F8-0BFC-6D4F-80BA-A130643B8984}" srcOrd="0" destOrd="0" presId="urn:microsoft.com/office/officeart/2005/8/layout/hierarchy1"/>
    <dgm:cxn modelId="{D8271EF5-E695-334D-8F4D-7FFD29055A03}" type="presOf" srcId="{2A6008F4-BE11-774E-A07B-1DAAF1250919}" destId="{AB77A9B0-1D55-F448-A372-658F2A67A10F}" srcOrd="0" destOrd="0" presId="urn:microsoft.com/office/officeart/2005/8/layout/hierarchy1"/>
    <dgm:cxn modelId="{196701FB-2993-A643-AD92-DA087E35C949}" srcId="{89C5906B-4272-E04B-A7C4-8090F61892E0}" destId="{2A6008F4-BE11-774E-A07B-1DAAF1250919}" srcOrd="1" destOrd="0" parTransId="{A72D40D2-0C06-3D49-A37C-B4AA56A6F1F9}" sibTransId="{81A8E904-7054-7345-8C40-6234F07755B3}"/>
    <dgm:cxn modelId="{9E23AFFB-079F-724B-BF53-8C89F939B688}" srcId="{2A6008F4-BE11-774E-A07B-1DAAF1250919}" destId="{E1A7E45F-8B50-7842-9052-B8B6BF45EA5B}" srcOrd="0" destOrd="0" parTransId="{2A07289A-D58C-444B-9565-2E9B840E4461}" sibTransId="{10C9CDB4-A215-D445-A5D3-3D6DF10BF7D3}"/>
    <dgm:cxn modelId="{1EA2155E-D102-3145-BCD9-A0FBF3315CE3}" type="presParOf" srcId="{9858E4F8-0BFC-6D4F-80BA-A130643B8984}" destId="{BBE96743-EB70-E44E-AEE3-9A8687638763}" srcOrd="0" destOrd="0" presId="urn:microsoft.com/office/officeart/2005/8/layout/hierarchy1"/>
    <dgm:cxn modelId="{05E43FBA-1330-134C-BFE5-2C9921759131}" type="presParOf" srcId="{BBE96743-EB70-E44E-AEE3-9A8687638763}" destId="{186161E3-9671-7748-8D9E-9BB07AABE326}" srcOrd="0" destOrd="0" presId="urn:microsoft.com/office/officeart/2005/8/layout/hierarchy1"/>
    <dgm:cxn modelId="{FECB7C8F-7747-B84E-9DD5-0A4E3CF52CEA}" type="presParOf" srcId="{186161E3-9671-7748-8D9E-9BB07AABE326}" destId="{10A30755-3C21-B74D-969E-FB074DB49834}" srcOrd="0" destOrd="0" presId="urn:microsoft.com/office/officeart/2005/8/layout/hierarchy1"/>
    <dgm:cxn modelId="{CD585EA7-3B51-244E-856E-DD5CB2C9B5EC}" type="presParOf" srcId="{186161E3-9671-7748-8D9E-9BB07AABE326}" destId="{C5E942FC-0383-5846-A755-31B88ABA7566}" srcOrd="1" destOrd="0" presId="urn:microsoft.com/office/officeart/2005/8/layout/hierarchy1"/>
    <dgm:cxn modelId="{4BD159E7-DD94-3544-AAFC-D4F0870327EE}" type="presParOf" srcId="{BBE96743-EB70-E44E-AEE3-9A8687638763}" destId="{DE50030F-041D-464C-AC2F-3D26163C4D84}" srcOrd="1" destOrd="0" presId="urn:microsoft.com/office/officeart/2005/8/layout/hierarchy1"/>
    <dgm:cxn modelId="{031772C9-0B83-B846-B8F3-DE1EC86AB517}" type="presParOf" srcId="{DE50030F-041D-464C-AC2F-3D26163C4D84}" destId="{45880D3D-7336-C547-B4FA-AA5E54ECC87D}" srcOrd="0" destOrd="0" presId="urn:microsoft.com/office/officeart/2005/8/layout/hierarchy1"/>
    <dgm:cxn modelId="{4F6D2BE8-348B-E246-8024-C902B470319D}" type="presParOf" srcId="{DE50030F-041D-464C-AC2F-3D26163C4D84}" destId="{2E88CD6B-9ABB-D44E-B792-14C13E6C0585}" srcOrd="1" destOrd="0" presId="urn:microsoft.com/office/officeart/2005/8/layout/hierarchy1"/>
    <dgm:cxn modelId="{06864F20-870A-1040-8D99-5F080DFA8CBE}" type="presParOf" srcId="{2E88CD6B-9ABB-D44E-B792-14C13E6C0585}" destId="{BB9A6B10-D1FD-BD45-A8A1-AC3C6E41FE39}" srcOrd="0" destOrd="0" presId="urn:microsoft.com/office/officeart/2005/8/layout/hierarchy1"/>
    <dgm:cxn modelId="{51716E3E-25D6-7140-B35D-489DB137EFAF}" type="presParOf" srcId="{BB9A6B10-D1FD-BD45-A8A1-AC3C6E41FE39}" destId="{4DEA13F6-23F0-E64D-BD40-55D0908D96BC}" srcOrd="0" destOrd="0" presId="urn:microsoft.com/office/officeart/2005/8/layout/hierarchy1"/>
    <dgm:cxn modelId="{82EE89F1-3826-CE45-BA7B-811C6A689FE2}" type="presParOf" srcId="{BB9A6B10-D1FD-BD45-A8A1-AC3C6E41FE39}" destId="{2D2C47AD-707C-C646-8CB2-CD14563023CB}" srcOrd="1" destOrd="0" presId="urn:microsoft.com/office/officeart/2005/8/layout/hierarchy1"/>
    <dgm:cxn modelId="{290588CA-139E-5245-BF7B-775CAA8CCE50}" type="presParOf" srcId="{2E88CD6B-9ABB-D44E-B792-14C13E6C0585}" destId="{0F8A5563-EFEC-614F-AABE-D87620EFD9C2}" srcOrd="1" destOrd="0" presId="urn:microsoft.com/office/officeart/2005/8/layout/hierarchy1"/>
    <dgm:cxn modelId="{9B0A7B13-7543-A540-A648-CD1CEBD979D5}" type="presParOf" srcId="{0F8A5563-EFEC-614F-AABE-D87620EFD9C2}" destId="{67C93941-28E0-4040-A1AD-8C76DBD1174E}" srcOrd="0" destOrd="0" presId="urn:microsoft.com/office/officeart/2005/8/layout/hierarchy1"/>
    <dgm:cxn modelId="{91500BF1-63FE-094D-9545-7AB30623CF4E}" type="presParOf" srcId="{0F8A5563-EFEC-614F-AABE-D87620EFD9C2}" destId="{414EA1D9-D09C-B347-86FC-57AF80200AA4}" srcOrd="1" destOrd="0" presId="urn:microsoft.com/office/officeart/2005/8/layout/hierarchy1"/>
    <dgm:cxn modelId="{12755A46-D212-3348-8C1D-862C8FDE0C89}" type="presParOf" srcId="{414EA1D9-D09C-B347-86FC-57AF80200AA4}" destId="{47DB8921-3BCE-1140-A008-2BFFC3B2775F}" srcOrd="0" destOrd="0" presId="urn:microsoft.com/office/officeart/2005/8/layout/hierarchy1"/>
    <dgm:cxn modelId="{F3E1FBD7-6CB8-AD4B-9EC7-75CB9E317A7C}" type="presParOf" srcId="{47DB8921-3BCE-1140-A008-2BFFC3B2775F}" destId="{06820771-56B0-BE43-9CC0-488882E61512}" srcOrd="0" destOrd="0" presId="urn:microsoft.com/office/officeart/2005/8/layout/hierarchy1"/>
    <dgm:cxn modelId="{C1790E95-DDA3-BD4C-8648-94B9DF103D41}" type="presParOf" srcId="{47DB8921-3BCE-1140-A008-2BFFC3B2775F}" destId="{2D803126-9E24-B74E-94AA-45456B9124AE}" srcOrd="1" destOrd="0" presId="urn:microsoft.com/office/officeart/2005/8/layout/hierarchy1"/>
    <dgm:cxn modelId="{3766A06F-CDB0-2348-9D00-827F29943C57}" type="presParOf" srcId="{414EA1D9-D09C-B347-86FC-57AF80200AA4}" destId="{04E6EF87-D80E-D848-9127-F5D561D04845}" srcOrd="1" destOrd="0" presId="urn:microsoft.com/office/officeart/2005/8/layout/hierarchy1"/>
    <dgm:cxn modelId="{E53DA002-E5B5-BB4C-8DD7-960340C8E56C}" type="presParOf" srcId="{04E6EF87-D80E-D848-9127-F5D561D04845}" destId="{5BCDE7FA-4DE0-AC40-A135-13DF951D47E3}" srcOrd="0" destOrd="0" presId="urn:microsoft.com/office/officeart/2005/8/layout/hierarchy1"/>
    <dgm:cxn modelId="{62D48D47-259E-E74D-B882-1F618D5827AC}" type="presParOf" srcId="{04E6EF87-D80E-D848-9127-F5D561D04845}" destId="{11759CA9-58A4-524A-B205-7F2A001E1B02}" srcOrd="1" destOrd="0" presId="urn:microsoft.com/office/officeart/2005/8/layout/hierarchy1"/>
    <dgm:cxn modelId="{9CE1A8E4-869C-1848-BEA8-D6FE1D163B49}" type="presParOf" srcId="{11759CA9-58A4-524A-B205-7F2A001E1B02}" destId="{92C55FBB-2F56-8947-AABE-578A7EB3A39B}" srcOrd="0" destOrd="0" presId="urn:microsoft.com/office/officeart/2005/8/layout/hierarchy1"/>
    <dgm:cxn modelId="{049B8B3D-D5CB-8647-B765-94A4DE878151}" type="presParOf" srcId="{92C55FBB-2F56-8947-AABE-578A7EB3A39B}" destId="{0A52CBCC-C3D4-CD4C-BC38-23135E19DCA9}" srcOrd="0" destOrd="0" presId="urn:microsoft.com/office/officeart/2005/8/layout/hierarchy1"/>
    <dgm:cxn modelId="{989F8D47-9F8E-8147-8202-F445990FCEAD}" type="presParOf" srcId="{92C55FBB-2F56-8947-AABE-578A7EB3A39B}" destId="{F420FD27-3621-4147-AC43-A1193224CB28}" srcOrd="1" destOrd="0" presId="urn:microsoft.com/office/officeart/2005/8/layout/hierarchy1"/>
    <dgm:cxn modelId="{A39AF8C9-B1C8-B947-82C2-4209591269DB}" type="presParOf" srcId="{11759CA9-58A4-524A-B205-7F2A001E1B02}" destId="{7F095ACC-5B60-2E46-8A60-22A3A8767EF5}" srcOrd="1" destOrd="0" presId="urn:microsoft.com/office/officeart/2005/8/layout/hierarchy1"/>
    <dgm:cxn modelId="{B751D2FA-AAC5-E74A-9B11-FD57571EC263}" type="presParOf" srcId="{7F095ACC-5B60-2E46-8A60-22A3A8767EF5}" destId="{C0BAEC8A-9F72-354C-AC7D-D63E4752F320}" srcOrd="0" destOrd="0" presId="urn:microsoft.com/office/officeart/2005/8/layout/hierarchy1"/>
    <dgm:cxn modelId="{73A601BE-5C81-1843-B8CB-232198FDD4FE}" type="presParOf" srcId="{7F095ACC-5B60-2E46-8A60-22A3A8767EF5}" destId="{0CB53237-3DB1-EB4C-9990-EC022B278B7C}" srcOrd="1" destOrd="0" presId="urn:microsoft.com/office/officeart/2005/8/layout/hierarchy1"/>
    <dgm:cxn modelId="{A3E123C1-F274-9947-9DB1-8EE0208AF4CF}" type="presParOf" srcId="{0CB53237-3DB1-EB4C-9990-EC022B278B7C}" destId="{8AB5F51B-3E2B-664F-AF52-F566444D9D48}" srcOrd="0" destOrd="0" presId="urn:microsoft.com/office/officeart/2005/8/layout/hierarchy1"/>
    <dgm:cxn modelId="{BD27A217-366E-D240-948C-88478091550A}" type="presParOf" srcId="{8AB5F51B-3E2B-664F-AF52-F566444D9D48}" destId="{5D5E0BFC-C378-824B-9E9A-1B3ED8548985}" srcOrd="0" destOrd="0" presId="urn:microsoft.com/office/officeart/2005/8/layout/hierarchy1"/>
    <dgm:cxn modelId="{1934471E-693B-524A-9687-B3C8D65466C4}" type="presParOf" srcId="{8AB5F51B-3E2B-664F-AF52-F566444D9D48}" destId="{D8C79343-2EEF-9B4B-AFC3-11CBBA359863}" srcOrd="1" destOrd="0" presId="urn:microsoft.com/office/officeart/2005/8/layout/hierarchy1"/>
    <dgm:cxn modelId="{38DF9E34-FEF5-034B-8322-027E63FDA2D7}" type="presParOf" srcId="{0CB53237-3DB1-EB4C-9990-EC022B278B7C}" destId="{327CA71B-1413-554F-BE83-E2EC8955797A}" srcOrd="1" destOrd="0" presId="urn:microsoft.com/office/officeart/2005/8/layout/hierarchy1"/>
    <dgm:cxn modelId="{0072069E-AD45-A945-86FF-994FE12C8419}" type="presParOf" srcId="{04E6EF87-D80E-D848-9127-F5D561D04845}" destId="{0F3A2A15-9C3B-7F4C-9486-EC9907A19692}" srcOrd="2" destOrd="0" presId="urn:microsoft.com/office/officeart/2005/8/layout/hierarchy1"/>
    <dgm:cxn modelId="{761E2A4F-7E1D-D244-922A-F3BE9866D65A}" type="presParOf" srcId="{04E6EF87-D80E-D848-9127-F5D561D04845}" destId="{ED88E271-46AA-8141-9505-089709445490}" srcOrd="3" destOrd="0" presId="urn:microsoft.com/office/officeart/2005/8/layout/hierarchy1"/>
    <dgm:cxn modelId="{B7721D88-2EAA-1442-BBC9-6BB5124CAB37}" type="presParOf" srcId="{ED88E271-46AA-8141-9505-089709445490}" destId="{4458AB03-BAA6-E14D-A2EB-824C7FB76CA8}" srcOrd="0" destOrd="0" presId="urn:microsoft.com/office/officeart/2005/8/layout/hierarchy1"/>
    <dgm:cxn modelId="{A8B953C7-1495-F547-9B4B-9FFB3DE108C6}" type="presParOf" srcId="{4458AB03-BAA6-E14D-A2EB-824C7FB76CA8}" destId="{39E981CB-78D4-3343-B939-1A7538757A04}" srcOrd="0" destOrd="0" presId="urn:microsoft.com/office/officeart/2005/8/layout/hierarchy1"/>
    <dgm:cxn modelId="{146DCB4D-B055-9C44-9D71-8A864D3D7B7F}" type="presParOf" srcId="{4458AB03-BAA6-E14D-A2EB-824C7FB76CA8}" destId="{AB77A9B0-1D55-F448-A372-658F2A67A10F}" srcOrd="1" destOrd="0" presId="urn:microsoft.com/office/officeart/2005/8/layout/hierarchy1"/>
    <dgm:cxn modelId="{1B28460E-9E06-A740-8E48-AB468D7391B9}" type="presParOf" srcId="{ED88E271-46AA-8141-9505-089709445490}" destId="{FBC724EF-FA30-934A-9351-EB34F178D781}" srcOrd="1" destOrd="0" presId="urn:microsoft.com/office/officeart/2005/8/layout/hierarchy1"/>
    <dgm:cxn modelId="{4015BFC7-24FB-E846-B367-37A95629AA29}" type="presParOf" srcId="{FBC724EF-FA30-934A-9351-EB34F178D781}" destId="{7FA2A052-9D0E-C043-970A-36CAAEA10F7A}" srcOrd="0" destOrd="0" presId="urn:microsoft.com/office/officeart/2005/8/layout/hierarchy1"/>
    <dgm:cxn modelId="{1BFB13AD-FED7-C34E-8C10-77EDE0800640}" type="presParOf" srcId="{FBC724EF-FA30-934A-9351-EB34F178D781}" destId="{9346A86E-87FE-EF4A-87F4-CE9FF40F10B9}" srcOrd="1" destOrd="0" presId="urn:microsoft.com/office/officeart/2005/8/layout/hierarchy1"/>
    <dgm:cxn modelId="{A4DB3953-47DD-6A43-8F61-637FAAE0B9E3}" type="presParOf" srcId="{9346A86E-87FE-EF4A-87F4-CE9FF40F10B9}" destId="{2CF7636B-EA8C-D644-81C4-4B0A2A1B85A4}" srcOrd="0" destOrd="0" presId="urn:microsoft.com/office/officeart/2005/8/layout/hierarchy1"/>
    <dgm:cxn modelId="{0A583653-A816-EF40-9332-405632A93887}" type="presParOf" srcId="{2CF7636B-EA8C-D644-81C4-4B0A2A1B85A4}" destId="{165ABB00-8EA4-9A45-AD78-DE62BA3FB025}" srcOrd="0" destOrd="0" presId="urn:microsoft.com/office/officeart/2005/8/layout/hierarchy1"/>
    <dgm:cxn modelId="{4FDF330B-8AA3-EA42-8242-D9ACE41D1EF0}" type="presParOf" srcId="{2CF7636B-EA8C-D644-81C4-4B0A2A1B85A4}" destId="{49DBFEE9-A650-8E4B-A3D7-5896270EE1A3}" srcOrd="1" destOrd="0" presId="urn:microsoft.com/office/officeart/2005/8/layout/hierarchy1"/>
    <dgm:cxn modelId="{60A717A9-2E20-0843-8333-C0A7070F860B}" type="presParOf" srcId="{9346A86E-87FE-EF4A-87F4-CE9FF40F10B9}" destId="{11377573-3729-134D-8ABC-A0EF707800DE}" srcOrd="1" destOrd="0" presId="urn:microsoft.com/office/officeart/2005/8/layout/hierarchy1"/>
    <dgm:cxn modelId="{F924658E-DED4-8E49-9751-9923B306E57D}" type="presParOf" srcId="{11377573-3729-134D-8ABC-A0EF707800DE}" destId="{8FC7EECE-710F-5A4E-B5C3-8F1362B7CE72}" srcOrd="0" destOrd="0" presId="urn:microsoft.com/office/officeart/2005/8/layout/hierarchy1"/>
    <dgm:cxn modelId="{DA1BECC0-6A2E-7B40-A01D-807FCC6A9CC2}" type="presParOf" srcId="{11377573-3729-134D-8ABC-A0EF707800DE}" destId="{9FF6B1F9-D06D-9043-8205-5FD151EF5C87}" srcOrd="1" destOrd="0" presId="urn:microsoft.com/office/officeart/2005/8/layout/hierarchy1"/>
    <dgm:cxn modelId="{54967BF8-61FD-574A-83AE-D9D8CD9C5607}" type="presParOf" srcId="{9FF6B1F9-D06D-9043-8205-5FD151EF5C87}" destId="{F84504EE-60E5-AA47-9A28-BB28F500A66D}" srcOrd="0" destOrd="0" presId="urn:microsoft.com/office/officeart/2005/8/layout/hierarchy1"/>
    <dgm:cxn modelId="{A2CDE033-FB5F-144E-BF31-99A375704E16}" type="presParOf" srcId="{F84504EE-60E5-AA47-9A28-BB28F500A66D}" destId="{5B2D534D-C941-784B-8DFA-D98D99FA1CF4}" srcOrd="0" destOrd="0" presId="urn:microsoft.com/office/officeart/2005/8/layout/hierarchy1"/>
    <dgm:cxn modelId="{3651B5DC-4584-3A4C-BEFD-2AF5CDBC9EF7}" type="presParOf" srcId="{F84504EE-60E5-AA47-9A28-BB28F500A66D}" destId="{6193BC7D-9B4A-9547-8C0E-800C542C2383}" srcOrd="1" destOrd="0" presId="urn:microsoft.com/office/officeart/2005/8/layout/hierarchy1"/>
    <dgm:cxn modelId="{153E0284-D4DB-BB4F-BD8D-AC369DA5B874}" type="presParOf" srcId="{9FF6B1F9-D06D-9043-8205-5FD151EF5C87}" destId="{45B5F8F9-6D98-344C-AE56-F246000E990A}" srcOrd="1" destOrd="0" presId="urn:microsoft.com/office/officeart/2005/8/layout/hierarchy1"/>
    <dgm:cxn modelId="{DC43CCF8-4130-5546-9A9B-4267438C69E2}" type="presParOf" srcId="{11377573-3729-134D-8ABC-A0EF707800DE}" destId="{70C86CB6-1CC5-9047-A9F2-02E7D04A31A5}" srcOrd="2" destOrd="0" presId="urn:microsoft.com/office/officeart/2005/8/layout/hierarchy1"/>
    <dgm:cxn modelId="{77A2F3DF-84A4-FF46-8746-F15DA85A57AC}" type="presParOf" srcId="{11377573-3729-134D-8ABC-A0EF707800DE}" destId="{ECA5DF93-F9D9-D946-A2D7-9F9E9EE0E3DE}" srcOrd="3" destOrd="0" presId="urn:microsoft.com/office/officeart/2005/8/layout/hierarchy1"/>
    <dgm:cxn modelId="{FE6E1730-6793-AE4E-920A-58FF7DCA7793}" type="presParOf" srcId="{ECA5DF93-F9D9-D946-A2D7-9F9E9EE0E3DE}" destId="{4E719A78-3F4B-4544-9FCB-E0AD107A62C9}" srcOrd="0" destOrd="0" presId="urn:microsoft.com/office/officeart/2005/8/layout/hierarchy1"/>
    <dgm:cxn modelId="{4DA92BB9-0836-5843-80EA-8B2612B19A08}" type="presParOf" srcId="{4E719A78-3F4B-4544-9FCB-E0AD107A62C9}" destId="{446B3022-341B-7749-8A44-32116EF65B4D}" srcOrd="0" destOrd="0" presId="urn:microsoft.com/office/officeart/2005/8/layout/hierarchy1"/>
    <dgm:cxn modelId="{D6E48529-5B0D-B04D-BBA7-A38A499A59DF}" type="presParOf" srcId="{4E719A78-3F4B-4544-9FCB-E0AD107A62C9}" destId="{FED4A773-330F-334D-A5BD-8E5451599C7A}" srcOrd="1" destOrd="0" presId="urn:microsoft.com/office/officeart/2005/8/layout/hierarchy1"/>
    <dgm:cxn modelId="{6720F998-321B-DA4F-9BCF-E543EF4F0D61}" type="presParOf" srcId="{ECA5DF93-F9D9-D946-A2D7-9F9E9EE0E3DE}" destId="{95162BE1-5ED6-2447-A028-5139EF02D018}"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C86CB6-1CC5-9047-A9F2-02E7D04A31A5}">
      <dsp:nvSpPr>
        <dsp:cNvPr id="0" name=""/>
        <dsp:cNvSpPr/>
      </dsp:nvSpPr>
      <dsp:spPr>
        <a:xfrm>
          <a:off x="6117203" y="3812314"/>
          <a:ext cx="686777" cy="259006"/>
        </a:xfrm>
        <a:custGeom>
          <a:avLst/>
          <a:gdLst/>
          <a:ahLst/>
          <a:cxnLst/>
          <a:rect l="0" t="0" r="0" b="0"/>
          <a:pathLst>
            <a:path>
              <a:moveTo>
                <a:pt x="0" y="0"/>
              </a:moveTo>
              <a:lnTo>
                <a:pt x="0" y="173489"/>
              </a:lnTo>
              <a:lnTo>
                <a:pt x="686777" y="173489"/>
              </a:lnTo>
              <a:lnTo>
                <a:pt x="686777" y="25900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C7EECE-710F-5A4E-B5C3-8F1362B7CE72}">
      <dsp:nvSpPr>
        <dsp:cNvPr id="0" name=""/>
        <dsp:cNvSpPr/>
      </dsp:nvSpPr>
      <dsp:spPr>
        <a:xfrm>
          <a:off x="5000166" y="3812314"/>
          <a:ext cx="1117036" cy="259006"/>
        </a:xfrm>
        <a:custGeom>
          <a:avLst/>
          <a:gdLst/>
          <a:ahLst/>
          <a:cxnLst/>
          <a:rect l="0" t="0" r="0" b="0"/>
          <a:pathLst>
            <a:path>
              <a:moveTo>
                <a:pt x="1117036" y="0"/>
              </a:moveTo>
              <a:lnTo>
                <a:pt x="1117036" y="173489"/>
              </a:lnTo>
              <a:lnTo>
                <a:pt x="0" y="173489"/>
              </a:lnTo>
              <a:lnTo>
                <a:pt x="0" y="25900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FA2A052-9D0E-C043-970A-36CAAEA10F7A}">
      <dsp:nvSpPr>
        <dsp:cNvPr id="0" name=""/>
        <dsp:cNvSpPr/>
      </dsp:nvSpPr>
      <dsp:spPr>
        <a:xfrm>
          <a:off x="5357878" y="3150445"/>
          <a:ext cx="759324" cy="278229"/>
        </a:xfrm>
        <a:custGeom>
          <a:avLst/>
          <a:gdLst/>
          <a:ahLst/>
          <a:cxnLst/>
          <a:rect l="0" t="0" r="0" b="0"/>
          <a:pathLst>
            <a:path>
              <a:moveTo>
                <a:pt x="0" y="0"/>
              </a:moveTo>
              <a:lnTo>
                <a:pt x="0" y="192712"/>
              </a:lnTo>
              <a:lnTo>
                <a:pt x="759324" y="192712"/>
              </a:lnTo>
              <a:lnTo>
                <a:pt x="759324" y="278229"/>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3A2A15-9C3B-7F4C-9486-EC9907A19692}">
      <dsp:nvSpPr>
        <dsp:cNvPr id="0" name=""/>
        <dsp:cNvSpPr/>
      </dsp:nvSpPr>
      <dsp:spPr>
        <a:xfrm>
          <a:off x="4314398" y="2295786"/>
          <a:ext cx="1043480" cy="268475"/>
        </a:xfrm>
        <a:custGeom>
          <a:avLst/>
          <a:gdLst/>
          <a:ahLst/>
          <a:cxnLst/>
          <a:rect l="0" t="0" r="0" b="0"/>
          <a:pathLst>
            <a:path>
              <a:moveTo>
                <a:pt x="0" y="0"/>
              </a:moveTo>
              <a:lnTo>
                <a:pt x="0" y="182958"/>
              </a:lnTo>
              <a:lnTo>
                <a:pt x="1043480" y="182958"/>
              </a:lnTo>
              <a:lnTo>
                <a:pt x="1043480" y="268475"/>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BAEC8A-9F72-354C-AC7D-D63E4752F320}">
      <dsp:nvSpPr>
        <dsp:cNvPr id="0" name=""/>
        <dsp:cNvSpPr/>
      </dsp:nvSpPr>
      <dsp:spPr>
        <a:xfrm>
          <a:off x="3225198" y="3150445"/>
          <a:ext cx="91440" cy="268475"/>
        </a:xfrm>
        <a:custGeom>
          <a:avLst/>
          <a:gdLst/>
          <a:ahLst/>
          <a:cxnLst/>
          <a:rect l="0" t="0" r="0" b="0"/>
          <a:pathLst>
            <a:path>
              <a:moveTo>
                <a:pt x="45720" y="0"/>
              </a:moveTo>
              <a:lnTo>
                <a:pt x="45720" y="268475"/>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CDE7FA-4DE0-AC40-A135-13DF951D47E3}">
      <dsp:nvSpPr>
        <dsp:cNvPr id="0" name=""/>
        <dsp:cNvSpPr/>
      </dsp:nvSpPr>
      <dsp:spPr>
        <a:xfrm>
          <a:off x="3270918" y="2295786"/>
          <a:ext cx="1043480" cy="268475"/>
        </a:xfrm>
        <a:custGeom>
          <a:avLst/>
          <a:gdLst/>
          <a:ahLst/>
          <a:cxnLst/>
          <a:rect l="0" t="0" r="0" b="0"/>
          <a:pathLst>
            <a:path>
              <a:moveTo>
                <a:pt x="1043480" y="0"/>
              </a:moveTo>
              <a:lnTo>
                <a:pt x="1043480" y="182958"/>
              </a:lnTo>
              <a:lnTo>
                <a:pt x="0" y="182958"/>
              </a:lnTo>
              <a:lnTo>
                <a:pt x="0" y="268475"/>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C93941-28E0-4040-A1AD-8C76DBD1174E}">
      <dsp:nvSpPr>
        <dsp:cNvPr id="0" name=""/>
        <dsp:cNvSpPr/>
      </dsp:nvSpPr>
      <dsp:spPr>
        <a:xfrm>
          <a:off x="4268678" y="1441128"/>
          <a:ext cx="91440" cy="268475"/>
        </a:xfrm>
        <a:custGeom>
          <a:avLst/>
          <a:gdLst/>
          <a:ahLst/>
          <a:cxnLst/>
          <a:rect l="0" t="0" r="0" b="0"/>
          <a:pathLst>
            <a:path>
              <a:moveTo>
                <a:pt x="45720" y="0"/>
              </a:moveTo>
              <a:lnTo>
                <a:pt x="45720" y="268475"/>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880D3D-7336-C547-B4FA-AA5E54ECC87D}">
      <dsp:nvSpPr>
        <dsp:cNvPr id="0" name=""/>
        <dsp:cNvSpPr/>
      </dsp:nvSpPr>
      <dsp:spPr>
        <a:xfrm>
          <a:off x="4268678" y="586469"/>
          <a:ext cx="91440" cy="268475"/>
        </a:xfrm>
        <a:custGeom>
          <a:avLst/>
          <a:gdLst/>
          <a:ahLst/>
          <a:cxnLst/>
          <a:rect l="0" t="0" r="0" b="0"/>
          <a:pathLst>
            <a:path>
              <a:moveTo>
                <a:pt x="45720" y="0"/>
              </a:moveTo>
              <a:lnTo>
                <a:pt x="45720" y="26847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A30755-3C21-B74D-969E-FB074DB49834}">
      <dsp:nvSpPr>
        <dsp:cNvPr id="0" name=""/>
        <dsp:cNvSpPr/>
      </dsp:nvSpPr>
      <dsp:spPr>
        <a:xfrm>
          <a:off x="3852836" y="285"/>
          <a:ext cx="923123" cy="586183"/>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E942FC-0383-5846-A755-31B88ABA7566}">
      <dsp:nvSpPr>
        <dsp:cNvPr id="0" name=""/>
        <dsp:cNvSpPr/>
      </dsp:nvSpPr>
      <dsp:spPr>
        <a:xfrm>
          <a:off x="3955405" y="97726"/>
          <a:ext cx="923123" cy="586183"/>
        </a:xfrm>
        <a:prstGeom prst="roundRect">
          <a:avLst>
            <a:gd name="adj" fmla="val 10000"/>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a:t>Input Data</a:t>
          </a:r>
        </a:p>
      </dsp:txBody>
      <dsp:txXfrm>
        <a:off x="3972574" y="114895"/>
        <a:ext cx="888785" cy="551845"/>
      </dsp:txXfrm>
    </dsp:sp>
    <dsp:sp modelId="{4DEA13F6-23F0-E64D-BD40-55D0908D96BC}">
      <dsp:nvSpPr>
        <dsp:cNvPr id="0" name=""/>
        <dsp:cNvSpPr/>
      </dsp:nvSpPr>
      <dsp:spPr>
        <a:xfrm>
          <a:off x="3852836" y="854944"/>
          <a:ext cx="923123" cy="586183"/>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2C47AD-707C-C646-8CB2-CD14563023CB}">
      <dsp:nvSpPr>
        <dsp:cNvPr id="0" name=""/>
        <dsp:cNvSpPr/>
      </dsp:nvSpPr>
      <dsp:spPr>
        <a:xfrm>
          <a:off x="3955405" y="952385"/>
          <a:ext cx="923123" cy="586183"/>
        </a:xfrm>
        <a:prstGeom prst="roundRect">
          <a:avLst>
            <a:gd name="adj" fmla="val 10000"/>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a:t>Preprocessing</a:t>
          </a:r>
        </a:p>
      </dsp:txBody>
      <dsp:txXfrm>
        <a:off x="3972574" y="969554"/>
        <a:ext cx="888785" cy="551845"/>
      </dsp:txXfrm>
    </dsp:sp>
    <dsp:sp modelId="{06820771-56B0-BE43-9CC0-488882E61512}">
      <dsp:nvSpPr>
        <dsp:cNvPr id="0" name=""/>
        <dsp:cNvSpPr/>
      </dsp:nvSpPr>
      <dsp:spPr>
        <a:xfrm>
          <a:off x="3852836" y="1709603"/>
          <a:ext cx="923123" cy="586183"/>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803126-9E24-B74E-94AA-45456B9124AE}">
      <dsp:nvSpPr>
        <dsp:cNvPr id="0" name=""/>
        <dsp:cNvSpPr/>
      </dsp:nvSpPr>
      <dsp:spPr>
        <a:xfrm>
          <a:off x="3955405" y="1807044"/>
          <a:ext cx="923123" cy="586183"/>
        </a:xfrm>
        <a:prstGeom prst="roundRect">
          <a:avLst>
            <a:gd name="adj" fmla="val 10000"/>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a:t>Splitting</a:t>
          </a:r>
        </a:p>
      </dsp:txBody>
      <dsp:txXfrm>
        <a:off x="3972574" y="1824213"/>
        <a:ext cx="888785" cy="551845"/>
      </dsp:txXfrm>
    </dsp:sp>
    <dsp:sp modelId="{0A52CBCC-C3D4-CD4C-BC38-23135E19DCA9}">
      <dsp:nvSpPr>
        <dsp:cNvPr id="0" name=""/>
        <dsp:cNvSpPr/>
      </dsp:nvSpPr>
      <dsp:spPr>
        <a:xfrm>
          <a:off x="2809356" y="2564262"/>
          <a:ext cx="923123" cy="586183"/>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20FD27-3621-4147-AC43-A1193224CB28}">
      <dsp:nvSpPr>
        <dsp:cNvPr id="0" name=""/>
        <dsp:cNvSpPr/>
      </dsp:nvSpPr>
      <dsp:spPr>
        <a:xfrm>
          <a:off x="2911925" y="2661703"/>
          <a:ext cx="923123" cy="586183"/>
        </a:xfrm>
        <a:prstGeom prst="roundRect">
          <a:avLst>
            <a:gd name="adj" fmla="val 10000"/>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a:t>Training Data</a:t>
          </a:r>
        </a:p>
      </dsp:txBody>
      <dsp:txXfrm>
        <a:off x="2929094" y="2678872"/>
        <a:ext cx="888785" cy="551845"/>
      </dsp:txXfrm>
    </dsp:sp>
    <dsp:sp modelId="{5D5E0BFC-C378-824B-9E9A-1B3ED8548985}">
      <dsp:nvSpPr>
        <dsp:cNvPr id="0" name=""/>
        <dsp:cNvSpPr/>
      </dsp:nvSpPr>
      <dsp:spPr>
        <a:xfrm>
          <a:off x="2414790" y="3418921"/>
          <a:ext cx="1712256" cy="586183"/>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C79343-2EEF-9B4B-AFC3-11CBBA359863}">
      <dsp:nvSpPr>
        <dsp:cNvPr id="0" name=""/>
        <dsp:cNvSpPr/>
      </dsp:nvSpPr>
      <dsp:spPr>
        <a:xfrm>
          <a:off x="2517359" y="3516361"/>
          <a:ext cx="1712256" cy="586183"/>
        </a:xfrm>
        <a:prstGeom prst="roundRect">
          <a:avLst>
            <a:gd name="adj" fmla="val 10000"/>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a:t>Training (Logistic Regression)</a:t>
          </a:r>
        </a:p>
      </dsp:txBody>
      <dsp:txXfrm>
        <a:off x="2534528" y="3533530"/>
        <a:ext cx="1677918" cy="551845"/>
      </dsp:txXfrm>
    </dsp:sp>
    <dsp:sp modelId="{39E981CB-78D4-3343-B939-1A7538757A04}">
      <dsp:nvSpPr>
        <dsp:cNvPr id="0" name=""/>
        <dsp:cNvSpPr/>
      </dsp:nvSpPr>
      <dsp:spPr>
        <a:xfrm>
          <a:off x="4896316" y="2564262"/>
          <a:ext cx="923123" cy="586183"/>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77A9B0-1D55-F448-A372-658F2A67A10F}">
      <dsp:nvSpPr>
        <dsp:cNvPr id="0" name=""/>
        <dsp:cNvSpPr/>
      </dsp:nvSpPr>
      <dsp:spPr>
        <a:xfrm>
          <a:off x="4998885" y="2661703"/>
          <a:ext cx="923123" cy="586183"/>
        </a:xfrm>
        <a:prstGeom prst="roundRect">
          <a:avLst>
            <a:gd name="adj" fmla="val 10000"/>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a:t>Testing Data</a:t>
          </a:r>
        </a:p>
      </dsp:txBody>
      <dsp:txXfrm>
        <a:off x="5016054" y="2678872"/>
        <a:ext cx="888785" cy="551845"/>
      </dsp:txXfrm>
    </dsp:sp>
    <dsp:sp modelId="{165ABB00-8EA4-9A45-AD78-DE62BA3FB025}">
      <dsp:nvSpPr>
        <dsp:cNvPr id="0" name=""/>
        <dsp:cNvSpPr/>
      </dsp:nvSpPr>
      <dsp:spPr>
        <a:xfrm>
          <a:off x="5239136" y="3428675"/>
          <a:ext cx="1756132" cy="383639"/>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DBFEE9-A650-8E4B-A3D7-5896270EE1A3}">
      <dsp:nvSpPr>
        <dsp:cNvPr id="0" name=""/>
        <dsp:cNvSpPr/>
      </dsp:nvSpPr>
      <dsp:spPr>
        <a:xfrm>
          <a:off x="5341706" y="3526116"/>
          <a:ext cx="1756132" cy="383639"/>
        </a:xfrm>
        <a:prstGeom prst="roundRect">
          <a:avLst>
            <a:gd name="adj" fmla="val 10000"/>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a:t>Classifier </a:t>
          </a:r>
        </a:p>
      </dsp:txBody>
      <dsp:txXfrm>
        <a:off x="5352942" y="3537352"/>
        <a:ext cx="1733660" cy="361167"/>
      </dsp:txXfrm>
    </dsp:sp>
    <dsp:sp modelId="{5B2D534D-C941-784B-8DFA-D98D99FA1CF4}">
      <dsp:nvSpPr>
        <dsp:cNvPr id="0" name=""/>
        <dsp:cNvSpPr/>
      </dsp:nvSpPr>
      <dsp:spPr>
        <a:xfrm>
          <a:off x="4538604" y="4071321"/>
          <a:ext cx="923123" cy="586183"/>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93BC7D-9B4A-9547-8C0E-800C542C2383}">
      <dsp:nvSpPr>
        <dsp:cNvPr id="0" name=""/>
        <dsp:cNvSpPr/>
      </dsp:nvSpPr>
      <dsp:spPr>
        <a:xfrm>
          <a:off x="4641174" y="4168762"/>
          <a:ext cx="923123" cy="586183"/>
        </a:xfrm>
        <a:prstGeom prst="roundRect">
          <a:avLst>
            <a:gd name="adj" fmla="val 10000"/>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a:t>Normal</a:t>
          </a:r>
        </a:p>
      </dsp:txBody>
      <dsp:txXfrm>
        <a:off x="4658343" y="4185931"/>
        <a:ext cx="888785" cy="551845"/>
      </dsp:txXfrm>
    </dsp:sp>
    <dsp:sp modelId="{446B3022-341B-7749-8A44-32116EF65B4D}">
      <dsp:nvSpPr>
        <dsp:cNvPr id="0" name=""/>
        <dsp:cNvSpPr/>
      </dsp:nvSpPr>
      <dsp:spPr>
        <a:xfrm>
          <a:off x="6342418" y="4071321"/>
          <a:ext cx="923123" cy="586183"/>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D4A773-330F-334D-A5BD-8E5451599C7A}">
      <dsp:nvSpPr>
        <dsp:cNvPr id="0" name=""/>
        <dsp:cNvSpPr/>
      </dsp:nvSpPr>
      <dsp:spPr>
        <a:xfrm>
          <a:off x="6444988" y="4168762"/>
          <a:ext cx="923123" cy="586183"/>
        </a:xfrm>
        <a:prstGeom prst="roundRect">
          <a:avLst>
            <a:gd name="adj" fmla="val 10000"/>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a:t>Abnormal</a:t>
          </a:r>
        </a:p>
      </dsp:txBody>
      <dsp:txXfrm>
        <a:off x="6462157" y="4185931"/>
        <a:ext cx="888785" cy="55184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6E6020-4209-49A3-9DC4-18264096E7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E7797462-F1DD-4E64-BC14-F17A0F34B5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9252438-D667-4C38-BF75-FE2529BF7A1D}" type="datetime1">
              <a:rPr lang="en-GB" smtClean="0"/>
              <a:t>30/03/2023</a:t>
            </a:fld>
            <a:endParaRPr lang="en-GB" dirty="0"/>
          </a:p>
        </p:txBody>
      </p:sp>
      <p:sp>
        <p:nvSpPr>
          <p:cNvPr id="4" name="Footer Placeholder 3">
            <a:extLst>
              <a:ext uri="{FF2B5EF4-FFF2-40B4-BE49-F238E27FC236}">
                <a16:creationId xmlns:a16="http://schemas.microsoft.com/office/drawing/2014/main" id="{8075F0E3-AC70-4B5A-BCEB-9E3C021C86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748F68B5-925F-4468-95B3-EA77C29C342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8A06BE-7519-4B21-9E1D-AE6D6E69C38F}" type="slidenum">
              <a:rPr lang="en-GB" smtClean="0"/>
              <a:t>‹#›</a:t>
            </a:fld>
            <a:endParaRPr lang="en-GB"/>
          </a:p>
        </p:txBody>
      </p:sp>
    </p:spTree>
    <p:extLst>
      <p:ext uri="{BB962C8B-B14F-4D97-AF65-F5344CB8AC3E}">
        <p14:creationId xmlns:p14="http://schemas.microsoft.com/office/powerpoint/2010/main" val="21573830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5B6C6B-D6BA-4B99-A9D8-61BDEA902623}" type="datetime1">
              <a:rPr lang="en-GB" smtClean="0"/>
              <a:pPr/>
              <a:t>30/03/2023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A9B2C62-FE30-453D-946B-754E9E42C845}" type="slidenum">
              <a:rPr lang="en-GB" noProof="0" smtClean="0"/>
              <a:t>‹#›</a:t>
            </a:fld>
            <a:endParaRPr lang="en-GB" noProof="0"/>
          </a:p>
        </p:txBody>
      </p:sp>
    </p:spTree>
    <p:extLst>
      <p:ext uri="{BB962C8B-B14F-4D97-AF65-F5344CB8AC3E}">
        <p14:creationId xmlns:p14="http://schemas.microsoft.com/office/powerpoint/2010/main" val="292232635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5A9B2C62-FE30-453D-946B-754E9E42C845}" type="slidenum">
              <a:rPr lang="en-GB" smtClean="0"/>
              <a:t>4</a:t>
            </a:fld>
            <a:endParaRPr lang="en-GB"/>
          </a:p>
        </p:txBody>
      </p:sp>
    </p:spTree>
    <p:extLst>
      <p:ext uri="{BB962C8B-B14F-4D97-AF65-F5344CB8AC3E}">
        <p14:creationId xmlns:p14="http://schemas.microsoft.com/office/powerpoint/2010/main" val="947094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5A9B2C62-FE30-453D-946B-754E9E42C845}" type="slidenum">
              <a:rPr lang="en-GB" smtClean="0"/>
              <a:t>8</a:t>
            </a:fld>
            <a:endParaRPr lang="en-GB"/>
          </a:p>
        </p:txBody>
      </p:sp>
    </p:spTree>
    <p:extLst>
      <p:ext uri="{BB962C8B-B14F-4D97-AF65-F5344CB8AC3E}">
        <p14:creationId xmlns:p14="http://schemas.microsoft.com/office/powerpoint/2010/main" val="3619213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5A9B2C62-FE30-453D-946B-754E9E42C845}" type="slidenum">
              <a:rPr lang="en-GB" smtClean="0"/>
              <a:t>9</a:t>
            </a:fld>
            <a:endParaRPr lang="en-GB"/>
          </a:p>
        </p:txBody>
      </p:sp>
    </p:spTree>
    <p:extLst>
      <p:ext uri="{BB962C8B-B14F-4D97-AF65-F5344CB8AC3E}">
        <p14:creationId xmlns:p14="http://schemas.microsoft.com/office/powerpoint/2010/main" val="1985228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5A9B2C62-FE30-453D-946B-754E9E42C845}" type="slidenum">
              <a:rPr lang="en-GB" smtClean="0"/>
              <a:t>10</a:t>
            </a:fld>
            <a:endParaRPr lang="en-GB"/>
          </a:p>
        </p:txBody>
      </p:sp>
    </p:spTree>
    <p:extLst>
      <p:ext uri="{BB962C8B-B14F-4D97-AF65-F5344CB8AC3E}">
        <p14:creationId xmlns:p14="http://schemas.microsoft.com/office/powerpoint/2010/main" val="3571753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2"/>
        </a:solidFill>
        <a:effectLst/>
      </p:bgPr>
    </p:bg>
    <p:spTree>
      <p:nvGrpSpPr>
        <p:cNvPr id="1" name=""/>
        <p:cNvGrpSpPr/>
        <p:nvPr/>
      </p:nvGrpSpPr>
      <p:grpSpPr>
        <a:xfrm>
          <a:off x="0" y="0"/>
          <a:ext cx="0" cy="0"/>
          <a:chOff x="0" y="0"/>
          <a:chExt cx="0" cy="0"/>
        </a:xfrm>
      </p:grpSpPr>
      <p:sp>
        <p:nvSpPr>
          <p:cNvPr id="12" name="Text Placeholder 21">
            <a:extLst>
              <a:ext uri="{FF2B5EF4-FFF2-40B4-BE49-F238E27FC236}">
                <a16:creationId xmlns:a16="http://schemas.microsoft.com/office/drawing/2014/main" id="{F2964EA8-200F-47C5-90C2-1DBA3D6D7CDB}"/>
              </a:ext>
            </a:extLst>
          </p:cNvPr>
          <p:cNvSpPr>
            <a:spLocks noGrp="1"/>
          </p:cNvSpPr>
          <p:nvPr>
            <p:ph type="body" sz="quarter" idx="12"/>
          </p:nvPr>
        </p:nvSpPr>
        <p:spPr>
          <a:xfrm>
            <a:off x="1028700" y="5078187"/>
            <a:ext cx="3222058" cy="964620"/>
          </a:xfrm>
        </p:spPr>
        <p:txBody>
          <a:bodyPr rtlCol="0">
            <a:noAutofit/>
          </a:bodyPr>
          <a:lstStyle>
            <a:lvl1pPr marL="0" indent="0">
              <a:buNone/>
              <a:defRPr sz="1400">
                <a:solidFill>
                  <a:schemeClr val="accent2">
                    <a:lumMod val="50000"/>
                  </a:schemeClr>
                </a:solidFill>
              </a:defRPr>
            </a:lvl1pPr>
            <a:lvl2pPr marL="457200" indent="0">
              <a:buNone/>
              <a:defRPr sz="1400">
                <a:solidFill>
                  <a:schemeClr val="bg2">
                    <a:lumMod val="50000"/>
                  </a:schemeClr>
                </a:solidFill>
              </a:defRPr>
            </a:lvl2pPr>
            <a:lvl3pPr marL="914400" indent="0">
              <a:buNone/>
              <a:defRPr sz="1400">
                <a:solidFill>
                  <a:schemeClr val="bg2">
                    <a:lumMod val="50000"/>
                  </a:schemeClr>
                </a:solidFill>
              </a:defRPr>
            </a:lvl3pPr>
            <a:lvl4pPr marL="1371600" indent="0">
              <a:buNone/>
              <a:defRPr sz="1400">
                <a:solidFill>
                  <a:schemeClr val="bg2">
                    <a:lumMod val="50000"/>
                  </a:schemeClr>
                </a:solidFill>
              </a:defRPr>
            </a:lvl4pPr>
            <a:lvl5pPr marL="1828800" indent="0">
              <a:buNone/>
              <a:defRPr sz="1400">
                <a:solidFill>
                  <a:schemeClr val="bg2">
                    <a:lumMod val="50000"/>
                  </a:schemeClr>
                </a:solidFill>
              </a:defRPr>
            </a:lvl5pPr>
          </a:lstStyle>
          <a:p>
            <a:pPr lvl="0" rtl="0"/>
            <a:r>
              <a:rPr lang="en-GB" noProof="0"/>
              <a:t>Click to edit Master text styles</a:t>
            </a:r>
          </a:p>
        </p:txBody>
      </p:sp>
      <p:sp>
        <p:nvSpPr>
          <p:cNvPr id="13" name="Picture Placeholder 19">
            <a:extLst>
              <a:ext uri="{FF2B5EF4-FFF2-40B4-BE49-F238E27FC236}">
                <a16:creationId xmlns:a16="http://schemas.microsoft.com/office/drawing/2014/main" id="{7878E298-5074-4E51-993E-34931A897F12}"/>
              </a:ext>
            </a:extLst>
          </p:cNvPr>
          <p:cNvSpPr>
            <a:spLocks noGrp="1"/>
          </p:cNvSpPr>
          <p:nvPr>
            <p:ph type="pic" sz="quarter" idx="11"/>
          </p:nvPr>
        </p:nvSpPr>
        <p:spPr>
          <a:xfrm>
            <a:off x="6221413" y="0"/>
            <a:ext cx="4941887" cy="5726113"/>
          </a:xfrm>
        </p:spPr>
        <p:txBody>
          <a:bodyPr rtlCol="0"/>
          <a:lstStyle/>
          <a:p>
            <a:pPr rtl="0"/>
            <a:r>
              <a:rPr lang="en-GB" noProof="0"/>
              <a:t>Click icon to add picture</a:t>
            </a:r>
          </a:p>
        </p:txBody>
      </p:sp>
      <p:cxnSp>
        <p:nvCxnSpPr>
          <p:cNvPr id="15" name="Straight Connector 14">
            <a:extLst>
              <a:ext uri="{FF2B5EF4-FFF2-40B4-BE49-F238E27FC236}">
                <a16:creationId xmlns:a16="http://schemas.microsoft.com/office/drawing/2014/main" id="{42D26D0E-18C6-4DB1-B3A5-75E29BD65B17}"/>
              </a:ext>
            </a:extLst>
          </p:cNvPr>
          <p:cNvCxnSpPr>
            <a:cxnSpLocks/>
          </p:cNvCxnSpPr>
          <p:nvPr userDrawn="1"/>
        </p:nvCxnSpPr>
        <p:spPr>
          <a:xfrm>
            <a:off x="1028700" y="457211"/>
            <a:ext cx="1142999" cy="0"/>
          </a:xfrm>
          <a:prstGeom prst="line">
            <a:avLst/>
          </a:prstGeom>
          <a:noFill/>
          <a:ln w="15875" cap="flat" cmpd="sng" algn="ctr">
            <a:solidFill>
              <a:schemeClr val="accent2">
                <a:lumMod val="50000"/>
              </a:schemeClr>
            </a:solidFill>
            <a:prstDash val="solid"/>
            <a:miter lim="800000"/>
          </a:ln>
          <a:effectLst/>
        </p:spPr>
      </p:cxnSp>
      <p:sp>
        <p:nvSpPr>
          <p:cNvPr id="2" name="Title 1">
            <a:extLst>
              <a:ext uri="{FF2B5EF4-FFF2-40B4-BE49-F238E27FC236}">
                <a16:creationId xmlns:a16="http://schemas.microsoft.com/office/drawing/2014/main" id="{3989B90B-5C3C-4760-9360-5AE10BF87B9D}"/>
              </a:ext>
            </a:extLst>
          </p:cNvPr>
          <p:cNvSpPr>
            <a:spLocks noGrp="1"/>
          </p:cNvSpPr>
          <p:nvPr>
            <p:ph type="title"/>
          </p:nvPr>
        </p:nvSpPr>
        <p:spPr>
          <a:xfrm>
            <a:off x="914513" y="876299"/>
            <a:ext cx="5181486" cy="2242441"/>
          </a:xfrm>
        </p:spPr>
        <p:txBody>
          <a:bodyPr vert="horz" lIns="91440" tIns="45720" rIns="91440" bIns="45720" rtlCol="0" anchor="t">
            <a:normAutofit/>
          </a:bodyPr>
          <a:lstStyle>
            <a:lvl1pPr>
              <a:lnSpc>
                <a:spcPct val="90000"/>
              </a:lnSpc>
              <a:defRPr lang="en-US" sz="7200">
                <a:solidFill>
                  <a:schemeClr val="accent2">
                    <a:lumMod val="50000"/>
                  </a:schemeClr>
                </a:solidFill>
                <a:ea typeface="+mn-ea"/>
                <a:cs typeface="+mn-cs"/>
              </a:defRPr>
            </a:lvl1pPr>
          </a:lstStyle>
          <a:p>
            <a:pPr marL="0" lvl="0" indent="0" rtl="0">
              <a:lnSpc>
                <a:spcPts val="6500"/>
              </a:lnSpc>
              <a:spcBef>
                <a:spcPts val="1000"/>
              </a:spcBef>
              <a:buFont typeface="Arial" panose="020B0604020202020204" pitchFamily="34" charset="0"/>
            </a:pPr>
            <a:r>
              <a:rPr lang="en-GB" noProof="0"/>
              <a:t>Click to edit Master title style</a:t>
            </a:r>
          </a:p>
        </p:txBody>
      </p:sp>
    </p:spTree>
    <p:extLst>
      <p:ext uri="{BB962C8B-B14F-4D97-AF65-F5344CB8AC3E}">
        <p14:creationId xmlns:p14="http://schemas.microsoft.com/office/powerpoint/2010/main" val="291649857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337C3D7-7DDB-42A8-901A-EC153DD27458}"/>
              </a:ext>
            </a:extLst>
          </p:cNvPr>
          <p:cNvSpPr>
            <a:spLocks noGrp="1"/>
          </p:cNvSpPr>
          <p:nvPr>
            <p:ph type="pic" sz="quarter" idx="10"/>
          </p:nvPr>
        </p:nvSpPr>
        <p:spPr>
          <a:xfrm>
            <a:off x="6210300" y="0"/>
            <a:ext cx="4953000" cy="3302000"/>
          </a:xfrm>
        </p:spPr>
        <p:txBody>
          <a:bodyPr rtlCol="0"/>
          <a:lstStyle/>
          <a:p>
            <a:pPr rtl="0"/>
            <a:r>
              <a:rPr lang="en-GB"/>
              <a:t>Click icon to add picture</a:t>
            </a:r>
            <a:endParaRPr lang="en-GB" dirty="0"/>
          </a:p>
        </p:txBody>
      </p:sp>
      <p:sp>
        <p:nvSpPr>
          <p:cNvPr id="10" name="Content Placeholder 2">
            <a:extLst>
              <a:ext uri="{FF2B5EF4-FFF2-40B4-BE49-F238E27FC236}">
                <a16:creationId xmlns:a16="http://schemas.microsoft.com/office/drawing/2014/main" id="{27B95226-A076-4D55-B408-1389A2F8C7A0}"/>
              </a:ext>
            </a:extLst>
          </p:cNvPr>
          <p:cNvSpPr>
            <a:spLocks noGrp="1"/>
          </p:cNvSpPr>
          <p:nvPr>
            <p:ph idx="4294967295" hasCustomPrompt="1"/>
          </p:nvPr>
        </p:nvSpPr>
        <p:spPr>
          <a:xfrm>
            <a:off x="1028700" y="3556002"/>
            <a:ext cx="3108960" cy="2286000"/>
          </a:xfrm>
        </p:spPr>
        <p:txBody>
          <a:bodyPr rtlCol="0">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b="0" i="0" u="none" strike="noStrike" kern="1200" cap="none" spc="0" normalizeH="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GB" sz="140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rtl="0"/>
            <a:endParaRPr lang="en-GB"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14" name="Content Placeholder 2">
            <a:extLst>
              <a:ext uri="{FF2B5EF4-FFF2-40B4-BE49-F238E27FC236}">
                <a16:creationId xmlns:a16="http://schemas.microsoft.com/office/drawing/2014/main" id="{86673F10-179D-4539-AA33-AE34EC0457EF}"/>
              </a:ext>
            </a:extLst>
          </p:cNvPr>
          <p:cNvSpPr>
            <a:spLocks noGrp="1"/>
          </p:cNvSpPr>
          <p:nvPr>
            <p:ph idx="4294967295" hasCustomPrompt="1"/>
          </p:nvPr>
        </p:nvSpPr>
        <p:spPr>
          <a:xfrm>
            <a:off x="4541520" y="3556001"/>
            <a:ext cx="3108960" cy="2285999"/>
          </a:xfrm>
        </p:spPr>
        <p:txBody>
          <a:bodyPr rtlCol="0">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b="0" i="0" u="none" strike="noStrike" kern="1200" cap="none" spc="0" normalizeH="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GB" sz="140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rtl="0"/>
            <a:endParaRPr lang="en-GB"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19" name="Content Placeholder 2">
            <a:extLst>
              <a:ext uri="{FF2B5EF4-FFF2-40B4-BE49-F238E27FC236}">
                <a16:creationId xmlns:a16="http://schemas.microsoft.com/office/drawing/2014/main" id="{EB6CFC30-1A59-4D28-9E30-0FF7D632C6A2}"/>
              </a:ext>
            </a:extLst>
          </p:cNvPr>
          <p:cNvSpPr>
            <a:spLocks noGrp="1"/>
          </p:cNvSpPr>
          <p:nvPr>
            <p:ph idx="4294967295" hasCustomPrompt="1"/>
          </p:nvPr>
        </p:nvSpPr>
        <p:spPr>
          <a:xfrm>
            <a:off x="8054340" y="3556001"/>
            <a:ext cx="3108960" cy="2285999"/>
          </a:xfrm>
        </p:spPr>
        <p:txBody>
          <a:bodyPr rtlCol="0">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b="0" i="0" u="none" strike="noStrike" kern="1200" cap="none" spc="0" normalizeH="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GB" sz="140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rtl="0"/>
            <a:endParaRPr lang="en-GB"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24" name="Date Placeholder 3">
            <a:extLst>
              <a:ext uri="{FF2B5EF4-FFF2-40B4-BE49-F238E27FC236}">
                <a16:creationId xmlns:a16="http://schemas.microsoft.com/office/drawing/2014/main" id="{C4F3CC75-F9FA-4F77-9DD5-7E6C0F5C9829}"/>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fld id="{93497F88-F998-41A5-BC0A-E2A29362C110}" type="datetime1">
              <a:rPr lang="en-GB" smtClean="0"/>
              <a:t>30/03/2023</a:t>
            </a:fld>
            <a:endParaRPr lang="en-GB" dirty="0"/>
          </a:p>
        </p:txBody>
      </p:sp>
      <p:sp>
        <p:nvSpPr>
          <p:cNvPr id="25" name="Slide Number Placeholder 5">
            <a:extLst>
              <a:ext uri="{FF2B5EF4-FFF2-40B4-BE49-F238E27FC236}">
                <a16:creationId xmlns:a16="http://schemas.microsoft.com/office/drawing/2014/main" id="{93B5B65C-5DE0-4F81-8115-758CDB591FA7}"/>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pPr rtl="0"/>
            <a:fld id="{294A09A9-5501-47C1-A89A-A340965A2BE2}" type="slidenum">
              <a:rPr lang="en-GB" smtClean="0"/>
              <a:pPr/>
              <a:t>‹#›</a:t>
            </a:fld>
            <a:endParaRPr lang="en-GB" dirty="0"/>
          </a:p>
        </p:txBody>
      </p:sp>
      <p:sp>
        <p:nvSpPr>
          <p:cNvPr id="11" name="Title 1">
            <a:extLst>
              <a:ext uri="{FF2B5EF4-FFF2-40B4-BE49-F238E27FC236}">
                <a16:creationId xmlns:a16="http://schemas.microsoft.com/office/drawing/2014/main" id="{EF4A2ACE-2D85-4F78-818F-BBA6F6F0CC53}"/>
              </a:ext>
            </a:extLst>
          </p:cNvPr>
          <p:cNvSpPr>
            <a:spLocks noGrp="1"/>
          </p:cNvSpPr>
          <p:nvPr>
            <p:ph type="title" hasCustomPrompt="1"/>
          </p:nvPr>
        </p:nvSpPr>
        <p:spPr>
          <a:xfrm>
            <a:off x="895530" y="539225"/>
            <a:ext cx="3924300" cy="2434386"/>
          </a:xfrm>
        </p:spPr>
        <p:txBody>
          <a:bodyPr vert="horz" lIns="91440" tIns="45720" rIns="91440" bIns="45720" rtlCol="0" anchor="ctr">
            <a:normAutofit/>
          </a:bodyPr>
          <a:lstStyle>
            <a:lvl1pPr>
              <a:defRPr lang="en-US" sz="7200" dirty="0">
                <a:solidFill>
                  <a:schemeClr val="accent2">
                    <a:lumMod val="50000"/>
                  </a:schemeClr>
                </a:solidFill>
                <a:latin typeface="+mn-lt"/>
                <a:ea typeface="+mn-ea"/>
                <a:cs typeface="+mn-cs"/>
              </a:defRPr>
            </a:lvl1pPr>
          </a:lstStyle>
          <a:p>
            <a:pPr marL="0" lvl="0" indent="0" rtl="0">
              <a:spcBef>
                <a:spcPts val="1000"/>
              </a:spcBef>
              <a:buFont typeface="Arial" panose="020B0604020202020204" pitchFamily="34" charset="0"/>
            </a:pPr>
            <a:r>
              <a:rPr lang="en-GB"/>
              <a:t>Click to add title</a:t>
            </a:r>
            <a:endParaRPr lang="en-GB" dirty="0"/>
          </a:p>
        </p:txBody>
      </p:sp>
      <p:cxnSp>
        <p:nvCxnSpPr>
          <p:cNvPr id="3" name="Straight Connector 2">
            <a:extLst>
              <a:ext uri="{FF2B5EF4-FFF2-40B4-BE49-F238E27FC236}">
                <a16:creationId xmlns:a16="http://schemas.microsoft.com/office/drawing/2014/main" id="{E4DCD8D3-DF79-446E-9961-5797EE888B4C}"/>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200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2"/>
        </a:solidFill>
        <a:effectLst/>
      </p:bgPr>
    </p:bg>
    <p:spTree>
      <p:nvGrpSpPr>
        <p:cNvPr id="1" name=""/>
        <p:cNvGrpSpPr/>
        <p:nvPr/>
      </p:nvGrpSpPr>
      <p:grpSpPr>
        <a:xfrm>
          <a:off x="0" y="0"/>
          <a:ext cx="0" cy="0"/>
          <a:chOff x="0" y="0"/>
          <a:chExt cx="0" cy="0"/>
        </a:xfrm>
      </p:grpSpPr>
      <p:sp>
        <p:nvSpPr>
          <p:cNvPr id="15" name="Date Placeholder 3">
            <a:extLst>
              <a:ext uri="{FF2B5EF4-FFF2-40B4-BE49-F238E27FC236}">
                <a16:creationId xmlns:a16="http://schemas.microsoft.com/office/drawing/2014/main" id="{FCB4EDDC-C544-421C-905C-A4D40D98A51D}"/>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fld id="{5182D509-9528-4261-83F4-67DE45097B71}" type="datetime1">
              <a:rPr lang="en-GB" noProof="0" smtClean="0"/>
              <a:t>30/03/2023</a:t>
            </a:fld>
            <a:endParaRPr lang="en-GB" noProof="0"/>
          </a:p>
        </p:txBody>
      </p:sp>
      <p:sp>
        <p:nvSpPr>
          <p:cNvPr id="16" name="Slide Number Placeholder 5">
            <a:extLst>
              <a:ext uri="{FF2B5EF4-FFF2-40B4-BE49-F238E27FC236}">
                <a16:creationId xmlns:a16="http://schemas.microsoft.com/office/drawing/2014/main" id="{D9CBFDBF-2D2B-469A-9B2F-72F90474FB6D}"/>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pPr rtl="0"/>
            <a:fld id="{294A09A9-5501-47C1-A89A-A340965A2BE2}" type="slidenum">
              <a:rPr lang="en-GB" noProof="0" smtClean="0"/>
              <a:pPr/>
              <a:t>‹#›</a:t>
            </a:fld>
            <a:endParaRPr lang="en-GB" noProof="0"/>
          </a:p>
        </p:txBody>
      </p:sp>
      <p:sp>
        <p:nvSpPr>
          <p:cNvPr id="2" name="Title 1">
            <a:extLst>
              <a:ext uri="{FF2B5EF4-FFF2-40B4-BE49-F238E27FC236}">
                <a16:creationId xmlns:a16="http://schemas.microsoft.com/office/drawing/2014/main" id="{E1BA55D6-2810-4163-9D43-FEDA674E2D4C}"/>
              </a:ext>
            </a:extLst>
          </p:cNvPr>
          <p:cNvSpPr>
            <a:spLocks noGrp="1"/>
          </p:cNvSpPr>
          <p:nvPr>
            <p:ph type="title" hasCustomPrompt="1"/>
          </p:nvPr>
        </p:nvSpPr>
        <p:spPr>
          <a:xfrm>
            <a:off x="896829" y="573503"/>
            <a:ext cx="10156826" cy="1369591"/>
          </a:xfrm>
        </p:spPr>
        <p:txBody>
          <a:bodyPr vert="horz" lIns="91440" tIns="45720" rIns="91440" bIns="45720" rtlCol="0" anchor="ctr">
            <a:noAutofit/>
          </a:bodyPr>
          <a:lstStyle>
            <a:lvl1pPr>
              <a:defRPr lang="en-US" sz="7200">
                <a:solidFill>
                  <a:schemeClr val="accent2">
                    <a:lumMod val="50000"/>
                  </a:schemeClr>
                </a:solidFill>
                <a:latin typeface="+mn-lt"/>
                <a:ea typeface="+mn-ea"/>
                <a:cs typeface="+mn-cs"/>
              </a:defRPr>
            </a:lvl1pPr>
          </a:lstStyle>
          <a:p>
            <a:pPr lvl="0" rtl="0"/>
            <a:r>
              <a:rPr lang="en-GB" noProof="0"/>
              <a:t>Click to add title</a:t>
            </a:r>
          </a:p>
        </p:txBody>
      </p:sp>
      <p:cxnSp>
        <p:nvCxnSpPr>
          <p:cNvPr id="3" name="Straight Connector 2">
            <a:extLst>
              <a:ext uri="{FF2B5EF4-FFF2-40B4-BE49-F238E27FC236}">
                <a16:creationId xmlns:a16="http://schemas.microsoft.com/office/drawing/2014/main" id="{C9E87E0B-D644-4037-B322-715C648BAD3B}"/>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41959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act">
    <p:bg>
      <p:bgPr>
        <a:solidFill>
          <a:schemeClr val="bg2"/>
        </a:solidFill>
        <a:effectLst/>
      </p:bgPr>
    </p:bg>
    <p:spTree>
      <p:nvGrpSpPr>
        <p:cNvPr id="1" name=""/>
        <p:cNvGrpSpPr/>
        <p:nvPr/>
      </p:nvGrpSpPr>
      <p:grpSpPr>
        <a:xfrm>
          <a:off x="0" y="0"/>
          <a:ext cx="0" cy="0"/>
          <a:chOff x="0" y="0"/>
          <a:chExt cx="0" cy="0"/>
        </a:xfrm>
      </p:grpSpPr>
      <p:sp>
        <p:nvSpPr>
          <p:cNvPr id="9" name="Picture Placeholder 15">
            <a:extLst>
              <a:ext uri="{FF2B5EF4-FFF2-40B4-BE49-F238E27FC236}">
                <a16:creationId xmlns:a16="http://schemas.microsoft.com/office/drawing/2014/main" id="{940246AD-CE4F-4FD8-BCF6-5BA9ED62ACDA}"/>
              </a:ext>
            </a:extLst>
          </p:cNvPr>
          <p:cNvSpPr>
            <a:spLocks noGrp="1"/>
          </p:cNvSpPr>
          <p:nvPr>
            <p:ph type="pic" sz="quarter" idx="11"/>
          </p:nvPr>
        </p:nvSpPr>
        <p:spPr>
          <a:xfrm>
            <a:off x="6210300" y="3543302"/>
            <a:ext cx="4953000" cy="2849562"/>
          </a:xfrm>
        </p:spPr>
        <p:txBody>
          <a:bodyPr rtlCol="0"/>
          <a:lstStyle/>
          <a:p>
            <a:pPr rtl="0"/>
            <a:r>
              <a:rPr lang="en-GB" noProof="0"/>
              <a:t>Click icon to add picture</a:t>
            </a:r>
          </a:p>
        </p:txBody>
      </p:sp>
      <p:sp>
        <p:nvSpPr>
          <p:cNvPr id="10" name="Picture Placeholder 13">
            <a:extLst>
              <a:ext uri="{FF2B5EF4-FFF2-40B4-BE49-F238E27FC236}">
                <a16:creationId xmlns:a16="http://schemas.microsoft.com/office/drawing/2014/main" id="{F8ECBB79-D5D3-4ECE-99F9-1B6834629E46}"/>
              </a:ext>
            </a:extLst>
          </p:cNvPr>
          <p:cNvSpPr>
            <a:spLocks noGrp="1"/>
          </p:cNvSpPr>
          <p:nvPr>
            <p:ph type="pic" sz="quarter" idx="10"/>
          </p:nvPr>
        </p:nvSpPr>
        <p:spPr>
          <a:xfrm>
            <a:off x="6210300" y="465138"/>
            <a:ext cx="4953000" cy="2849562"/>
          </a:xfrm>
        </p:spPr>
        <p:txBody>
          <a:bodyPr rtlCol="0"/>
          <a:lstStyle/>
          <a:p>
            <a:pPr rtl="0"/>
            <a:r>
              <a:rPr lang="en-GB" noProof="0"/>
              <a:t>Click icon to add picture</a:t>
            </a:r>
          </a:p>
        </p:txBody>
      </p:sp>
      <p:sp>
        <p:nvSpPr>
          <p:cNvPr id="11" name="Text Placeholder 22">
            <a:extLst>
              <a:ext uri="{FF2B5EF4-FFF2-40B4-BE49-F238E27FC236}">
                <a16:creationId xmlns:a16="http://schemas.microsoft.com/office/drawing/2014/main" id="{C667C6DE-A3D4-4738-B7FC-43FB39FD7A28}"/>
              </a:ext>
            </a:extLst>
          </p:cNvPr>
          <p:cNvSpPr>
            <a:spLocks noGrp="1"/>
          </p:cNvSpPr>
          <p:nvPr>
            <p:ph type="body" sz="quarter" idx="15" hasCustomPrompt="1"/>
          </p:nvPr>
        </p:nvSpPr>
        <p:spPr>
          <a:xfrm>
            <a:off x="761917" y="517972"/>
            <a:ext cx="2956560" cy="1333500"/>
          </a:xfrm>
        </p:spPr>
        <p:txBody>
          <a:bodyPr rtlCol="0">
            <a:noAutofit/>
          </a:bodyPr>
          <a:lstStyle>
            <a:lvl1pPr marL="0" indent="0">
              <a:lnSpc>
                <a:spcPct val="90000"/>
              </a:lnSpc>
              <a:buNone/>
              <a:defRPr sz="8800" b="1">
                <a:solidFill>
                  <a:schemeClr val="bg1"/>
                </a:solidFill>
              </a:defRPr>
            </a:lvl1pPr>
          </a:lstStyle>
          <a:p>
            <a:pPr lvl="0" rtl="0"/>
            <a:r>
              <a:rPr lang="en-GB" noProof="0"/>
              <a:t>01</a:t>
            </a:r>
          </a:p>
        </p:txBody>
      </p:sp>
      <p:sp>
        <p:nvSpPr>
          <p:cNvPr id="12" name="Text Placeholder 18">
            <a:extLst>
              <a:ext uri="{FF2B5EF4-FFF2-40B4-BE49-F238E27FC236}">
                <a16:creationId xmlns:a16="http://schemas.microsoft.com/office/drawing/2014/main" id="{12C18C04-19C8-4ECC-83E8-6E65128CEF48}"/>
              </a:ext>
            </a:extLst>
          </p:cNvPr>
          <p:cNvSpPr>
            <a:spLocks noGrp="1"/>
          </p:cNvSpPr>
          <p:nvPr>
            <p:ph type="body" sz="quarter" idx="13"/>
          </p:nvPr>
        </p:nvSpPr>
        <p:spPr>
          <a:xfrm>
            <a:off x="1040130" y="2009776"/>
            <a:ext cx="3924300" cy="2849562"/>
          </a:xfrm>
        </p:spPr>
        <p:txBody>
          <a:bodyPr rtlCol="0">
            <a:normAutofit/>
          </a:bodyPr>
          <a:lstStyle>
            <a:lvl1pPr marL="0" indent="0">
              <a:buNone/>
              <a:defRPr sz="1600">
                <a:solidFill>
                  <a:schemeClr val="tx2">
                    <a:lumMod val="50000"/>
                  </a:schemeClr>
                </a:solidFill>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rtl="0"/>
            <a:r>
              <a:rPr lang="en-GB" noProof="0"/>
              <a:t>Click to edit Master text styles</a:t>
            </a:r>
          </a:p>
        </p:txBody>
      </p:sp>
      <p:sp>
        <p:nvSpPr>
          <p:cNvPr id="15" name="Text Placeholder 14">
            <a:extLst>
              <a:ext uri="{FF2B5EF4-FFF2-40B4-BE49-F238E27FC236}">
                <a16:creationId xmlns:a16="http://schemas.microsoft.com/office/drawing/2014/main" id="{4D14E5D8-EB42-4C87-B4AE-4746909A2D33}"/>
              </a:ext>
            </a:extLst>
          </p:cNvPr>
          <p:cNvSpPr>
            <a:spLocks noGrp="1"/>
          </p:cNvSpPr>
          <p:nvPr>
            <p:ph type="body" sz="quarter" idx="16"/>
          </p:nvPr>
        </p:nvSpPr>
        <p:spPr>
          <a:xfrm>
            <a:off x="1039813" y="5067300"/>
            <a:ext cx="3913187" cy="1319213"/>
          </a:xfrm>
        </p:spPr>
        <p:txBody>
          <a:bodyPr rtlCol="0">
            <a:normAutofit/>
          </a:bodyPr>
          <a:lstStyle>
            <a:lvl1pPr>
              <a:defRPr lang="en-US" sz="1600" kern="1200" dirty="0" smtClean="0">
                <a:solidFill>
                  <a:schemeClr val="tx2">
                    <a:lumMod val="50000"/>
                  </a:schemeClr>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GB" noProof="0"/>
              <a:t>Click to edit Master text styles</a:t>
            </a:r>
          </a:p>
        </p:txBody>
      </p:sp>
      <p:sp>
        <p:nvSpPr>
          <p:cNvPr id="20" name="Date Placeholder 3">
            <a:extLst>
              <a:ext uri="{FF2B5EF4-FFF2-40B4-BE49-F238E27FC236}">
                <a16:creationId xmlns:a16="http://schemas.microsoft.com/office/drawing/2014/main" id="{0649945F-7BBD-4042-AA34-709CE3402EEC}"/>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fld id="{6BC12EAE-6163-46B0-965C-FF1F9535DB54}" type="datetime1">
              <a:rPr lang="en-GB" noProof="0" smtClean="0"/>
              <a:t>30/03/2023</a:t>
            </a:fld>
            <a:endParaRPr lang="en-GB" noProof="0"/>
          </a:p>
        </p:txBody>
      </p:sp>
      <p:sp>
        <p:nvSpPr>
          <p:cNvPr id="21" name="Slide Number Placeholder 5">
            <a:extLst>
              <a:ext uri="{FF2B5EF4-FFF2-40B4-BE49-F238E27FC236}">
                <a16:creationId xmlns:a16="http://schemas.microsoft.com/office/drawing/2014/main" id="{51936C4A-DE5F-4BFE-AED0-47E48CD4605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pPr rtl="0"/>
            <a:fld id="{294A09A9-5501-47C1-A89A-A340965A2BE2}" type="slidenum">
              <a:rPr lang="en-GB" noProof="0" smtClean="0"/>
              <a:pPr/>
              <a:t>‹#›</a:t>
            </a:fld>
            <a:endParaRPr lang="en-GB" noProof="0"/>
          </a:p>
        </p:txBody>
      </p:sp>
      <p:sp>
        <p:nvSpPr>
          <p:cNvPr id="14" name="Title 1">
            <a:extLst>
              <a:ext uri="{FF2B5EF4-FFF2-40B4-BE49-F238E27FC236}">
                <a16:creationId xmlns:a16="http://schemas.microsoft.com/office/drawing/2014/main" id="{F981B703-4F1F-41A6-AD71-3FFB2820FF1D}"/>
              </a:ext>
            </a:extLst>
          </p:cNvPr>
          <p:cNvSpPr>
            <a:spLocks noGrp="1"/>
          </p:cNvSpPr>
          <p:nvPr>
            <p:ph type="title" hasCustomPrompt="1"/>
          </p:nvPr>
        </p:nvSpPr>
        <p:spPr>
          <a:xfrm>
            <a:off x="1040130" y="465136"/>
            <a:ext cx="3935647" cy="1340615"/>
          </a:xfrm>
        </p:spPr>
        <p:txBody>
          <a:bodyPr vert="horz" lIns="91440" tIns="45720" rIns="91440" bIns="45720" rtlCol="0" anchor="ctr">
            <a:noAutofit/>
          </a:bodyPr>
          <a:lstStyle>
            <a:lvl1pPr>
              <a:defRPr lang="en-US" dirty="0">
                <a:solidFill>
                  <a:schemeClr val="tx2">
                    <a:lumMod val="50000"/>
                  </a:schemeClr>
                </a:solidFill>
                <a:latin typeface="+mn-lt"/>
                <a:ea typeface="+mn-ea"/>
                <a:cs typeface="+mn-cs"/>
              </a:defRPr>
            </a:lvl1pPr>
          </a:lstStyle>
          <a:p>
            <a:pPr marL="0" lvl="0" indent="0" rtl="0">
              <a:spcBef>
                <a:spcPts val="1000"/>
              </a:spcBef>
              <a:buFont typeface="Arial" panose="020B0604020202020204" pitchFamily="34" charset="0"/>
            </a:pPr>
            <a:r>
              <a:rPr lang="en-GB" noProof="0"/>
              <a:t>Title</a:t>
            </a:r>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661D25CF-5413-4949-A54A-8716608406B5}"/>
              </a:ext>
            </a:extLst>
          </p:cNvPr>
          <p:cNvSpPr>
            <a:spLocks noGrp="1"/>
          </p:cNvSpPr>
          <p:nvPr>
            <p:ph type="body" sz="quarter" idx="11"/>
          </p:nvPr>
        </p:nvSpPr>
        <p:spPr>
          <a:xfrm>
            <a:off x="7258050" y="2000250"/>
            <a:ext cx="4667250" cy="3398837"/>
          </a:xfrm>
        </p:spPr>
        <p:txBody>
          <a:bodyPr rtlCol="0">
            <a:normAutofit/>
          </a:bodyPr>
          <a:lstStyle>
            <a:lvl1pPr marL="0" indent="0">
              <a:lnSpc>
                <a:spcPct val="150000"/>
              </a:lnSpc>
              <a:buNone/>
              <a:defRPr sz="2000">
                <a:solidFill>
                  <a:schemeClr val="accent2">
                    <a:lumMod val="50000"/>
                  </a:schemeClr>
                </a:solidFill>
              </a:defRPr>
            </a:lvl1pPr>
          </a:lstStyle>
          <a:p>
            <a:pPr lvl="0" rtl="0"/>
            <a:r>
              <a:rPr lang="en-GB" noProof="0"/>
              <a:t>Click to edit Master text styles</a:t>
            </a:r>
          </a:p>
        </p:txBody>
      </p:sp>
      <p:sp>
        <p:nvSpPr>
          <p:cNvPr id="35" name="Date Placeholder 3">
            <a:extLst>
              <a:ext uri="{FF2B5EF4-FFF2-40B4-BE49-F238E27FC236}">
                <a16:creationId xmlns:a16="http://schemas.microsoft.com/office/drawing/2014/main" id="{224E3A4F-8479-4D38-A6D4-85F0883F379F}"/>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fld id="{657F6B3C-B259-4C25-8B1A-5E5583912D40}" type="datetime1">
              <a:rPr lang="en-GB" noProof="0" smtClean="0"/>
              <a:t>30/03/2023</a:t>
            </a:fld>
            <a:endParaRPr lang="en-GB" noProof="0"/>
          </a:p>
        </p:txBody>
      </p:sp>
      <p:sp>
        <p:nvSpPr>
          <p:cNvPr id="36" name="Slide Number Placeholder 5">
            <a:extLst>
              <a:ext uri="{FF2B5EF4-FFF2-40B4-BE49-F238E27FC236}">
                <a16:creationId xmlns:a16="http://schemas.microsoft.com/office/drawing/2014/main" id="{D5A5341A-4863-40E8-8B9A-FB4E719257AE}"/>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pPr rtl="0"/>
            <a:fld id="{294A09A9-5501-47C1-A89A-A340965A2BE2}" type="slidenum">
              <a:rPr lang="en-GB" noProof="0" smtClean="0"/>
              <a:pPr/>
              <a:t>‹#›</a:t>
            </a:fld>
            <a:endParaRPr lang="en-GB" noProof="0"/>
          </a:p>
        </p:txBody>
      </p:sp>
      <p:sp>
        <p:nvSpPr>
          <p:cNvPr id="2" name="Title 1">
            <a:extLst>
              <a:ext uri="{FF2B5EF4-FFF2-40B4-BE49-F238E27FC236}">
                <a16:creationId xmlns:a16="http://schemas.microsoft.com/office/drawing/2014/main" id="{6AD2FED0-CD95-48B0-B54A-1F64F952C6C0}"/>
              </a:ext>
            </a:extLst>
          </p:cNvPr>
          <p:cNvSpPr>
            <a:spLocks noGrp="1"/>
          </p:cNvSpPr>
          <p:nvPr>
            <p:ph type="title"/>
          </p:nvPr>
        </p:nvSpPr>
        <p:spPr>
          <a:xfrm>
            <a:off x="914513" y="876299"/>
            <a:ext cx="5181486" cy="2242441"/>
          </a:xfrm>
        </p:spPr>
        <p:txBody>
          <a:bodyPr vert="horz" lIns="91440" tIns="45720" rIns="91440" bIns="45720" rtlCol="0" anchor="t">
            <a:normAutofit/>
          </a:bodyPr>
          <a:lstStyle>
            <a:lvl1pPr>
              <a:defRPr lang="en-US" sz="7200">
                <a:solidFill>
                  <a:schemeClr val="accent2">
                    <a:lumMod val="50000"/>
                  </a:schemeClr>
                </a:solidFill>
                <a:ea typeface="+mn-ea"/>
                <a:cs typeface="+mn-cs"/>
              </a:defRPr>
            </a:lvl1pPr>
          </a:lstStyle>
          <a:p>
            <a:pPr marL="0" lvl="0" indent="0" rtl="0">
              <a:lnSpc>
                <a:spcPts val="6500"/>
              </a:lnSpc>
              <a:spcBef>
                <a:spcPts val="1000"/>
              </a:spcBef>
              <a:buFont typeface="Arial" panose="020B0604020202020204" pitchFamily="34" charset="0"/>
            </a:pPr>
            <a:r>
              <a:rPr lang="en-GB" noProof="0"/>
              <a:t>Click to edit Master title style</a:t>
            </a:r>
          </a:p>
        </p:txBody>
      </p:sp>
      <p:cxnSp>
        <p:nvCxnSpPr>
          <p:cNvPr id="3" name="Straight Connector 2">
            <a:extLst>
              <a:ext uri="{FF2B5EF4-FFF2-40B4-BE49-F238E27FC236}">
                <a16:creationId xmlns:a16="http://schemas.microsoft.com/office/drawing/2014/main" id="{68EF5E91-A275-4181-9C62-BC0773AD0512}"/>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271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bg>
      <p:bgPr>
        <a:solidFill>
          <a:schemeClr val="accent1"/>
        </a:solidFill>
        <a:effectLst/>
      </p:bgPr>
    </p:bg>
    <p:spTree>
      <p:nvGrpSpPr>
        <p:cNvPr id="1" name=""/>
        <p:cNvGrpSpPr/>
        <p:nvPr/>
      </p:nvGrpSpPr>
      <p:grpSpPr>
        <a:xfrm>
          <a:off x="0" y="0"/>
          <a:ext cx="0" cy="0"/>
          <a:chOff x="0" y="0"/>
          <a:chExt cx="0" cy="0"/>
        </a:xfrm>
      </p:grpSpPr>
      <p:sp>
        <p:nvSpPr>
          <p:cNvPr id="17" name="Picture Placeholder 15">
            <a:extLst>
              <a:ext uri="{FF2B5EF4-FFF2-40B4-BE49-F238E27FC236}">
                <a16:creationId xmlns:a16="http://schemas.microsoft.com/office/drawing/2014/main" id="{423630CA-0A51-4B04-A57B-9E412A8FCD1F}"/>
              </a:ext>
            </a:extLst>
          </p:cNvPr>
          <p:cNvSpPr>
            <a:spLocks noGrp="1"/>
          </p:cNvSpPr>
          <p:nvPr>
            <p:ph type="pic" sz="quarter" idx="12"/>
          </p:nvPr>
        </p:nvSpPr>
        <p:spPr>
          <a:xfrm>
            <a:off x="8847137" y="3862387"/>
            <a:ext cx="2316163" cy="2538413"/>
          </a:xfrm>
        </p:spPr>
        <p:txBody>
          <a:bodyPr rtlCol="0"/>
          <a:lstStyle/>
          <a:p>
            <a:pPr rtl="0"/>
            <a:r>
              <a:rPr lang="en-GB" noProof="0"/>
              <a:t>Click icon to add picture</a:t>
            </a:r>
          </a:p>
        </p:txBody>
      </p:sp>
      <p:sp>
        <p:nvSpPr>
          <p:cNvPr id="16" name="Picture Placeholder 15">
            <a:extLst>
              <a:ext uri="{FF2B5EF4-FFF2-40B4-BE49-F238E27FC236}">
                <a16:creationId xmlns:a16="http://schemas.microsoft.com/office/drawing/2014/main" id="{3C994AE8-9E30-418E-8361-5D851AFA42C5}"/>
              </a:ext>
            </a:extLst>
          </p:cNvPr>
          <p:cNvSpPr>
            <a:spLocks noGrp="1"/>
          </p:cNvSpPr>
          <p:nvPr>
            <p:ph type="pic" sz="quarter" idx="11"/>
          </p:nvPr>
        </p:nvSpPr>
        <p:spPr>
          <a:xfrm>
            <a:off x="6210300" y="3854450"/>
            <a:ext cx="2316163" cy="2538413"/>
          </a:xfrm>
        </p:spPr>
        <p:txBody>
          <a:bodyPr rtlCol="0"/>
          <a:lstStyle/>
          <a:p>
            <a:pPr rtl="0"/>
            <a:r>
              <a:rPr lang="en-GB" noProof="0"/>
              <a:t>Click icon to add picture</a:t>
            </a:r>
          </a:p>
        </p:txBody>
      </p:sp>
      <p:sp>
        <p:nvSpPr>
          <p:cNvPr id="14" name="Picture Placeholder 13">
            <a:extLst>
              <a:ext uri="{FF2B5EF4-FFF2-40B4-BE49-F238E27FC236}">
                <a16:creationId xmlns:a16="http://schemas.microsoft.com/office/drawing/2014/main" id="{3D4E5783-2917-458E-BE61-F3D5AAA8F976}"/>
              </a:ext>
            </a:extLst>
          </p:cNvPr>
          <p:cNvSpPr>
            <a:spLocks noGrp="1"/>
          </p:cNvSpPr>
          <p:nvPr>
            <p:ph type="pic" sz="quarter" idx="10"/>
          </p:nvPr>
        </p:nvSpPr>
        <p:spPr>
          <a:xfrm>
            <a:off x="6210300" y="465138"/>
            <a:ext cx="4953000" cy="3090862"/>
          </a:xfrm>
        </p:spPr>
        <p:txBody>
          <a:bodyPr rtlCol="0"/>
          <a:lstStyle/>
          <a:p>
            <a:pPr rtl="0"/>
            <a:r>
              <a:rPr lang="en-GB" noProof="0"/>
              <a:t>Click icon to add picture</a:t>
            </a:r>
          </a:p>
        </p:txBody>
      </p:sp>
      <p:sp>
        <p:nvSpPr>
          <p:cNvPr id="23" name="Text Placeholder 22">
            <a:extLst>
              <a:ext uri="{FF2B5EF4-FFF2-40B4-BE49-F238E27FC236}">
                <a16:creationId xmlns:a16="http://schemas.microsoft.com/office/drawing/2014/main" id="{B1D734B5-5F1C-4E34-81FF-AD75105E8391}"/>
              </a:ext>
            </a:extLst>
          </p:cNvPr>
          <p:cNvSpPr>
            <a:spLocks noGrp="1"/>
          </p:cNvSpPr>
          <p:nvPr>
            <p:ph type="body" sz="quarter" idx="15" hasCustomPrompt="1"/>
          </p:nvPr>
        </p:nvSpPr>
        <p:spPr>
          <a:xfrm>
            <a:off x="761917" y="517972"/>
            <a:ext cx="2956560" cy="1333500"/>
          </a:xfrm>
        </p:spPr>
        <p:txBody>
          <a:bodyPr rtlCol="0">
            <a:noAutofit/>
          </a:bodyPr>
          <a:lstStyle>
            <a:lvl1pPr marL="0" indent="0">
              <a:lnSpc>
                <a:spcPct val="90000"/>
              </a:lnSpc>
              <a:buNone/>
              <a:defRPr sz="8800" b="1">
                <a:solidFill>
                  <a:schemeClr val="bg1"/>
                </a:solidFill>
                <a:latin typeface="+mj-lt"/>
              </a:defRPr>
            </a:lvl1pPr>
          </a:lstStyle>
          <a:p>
            <a:pPr lvl="0" rtl="0"/>
            <a:r>
              <a:rPr lang="en-GB" noProof="0"/>
              <a:t>01</a:t>
            </a:r>
          </a:p>
        </p:txBody>
      </p:sp>
      <p:sp>
        <p:nvSpPr>
          <p:cNvPr id="19" name="Text Placeholder 18">
            <a:extLst>
              <a:ext uri="{FF2B5EF4-FFF2-40B4-BE49-F238E27FC236}">
                <a16:creationId xmlns:a16="http://schemas.microsoft.com/office/drawing/2014/main" id="{65757DE8-43D6-4A47-ABC9-B39EC8016CB2}"/>
              </a:ext>
            </a:extLst>
          </p:cNvPr>
          <p:cNvSpPr>
            <a:spLocks noGrp="1"/>
          </p:cNvSpPr>
          <p:nvPr>
            <p:ph type="body" sz="quarter" idx="13"/>
          </p:nvPr>
        </p:nvSpPr>
        <p:spPr>
          <a:xfrm>
            <a:off x="1040130" y="2009775"/>
            <a:ext cx="3924300" cy="4391025"/>
          </a:xfrm>
        </p:spPr>
        <p:txBody>
          <a:bodyPr rtlCol="0">
            <a:normAutofit/>
          </a:bodyPr>
          <a:lstStyle>
            <a:lvl1pPr marL="0" indent="0">
              <a:lnSpc>
                <a:spcPct val="150000"/>
              </a:lnSpc>
              <a:buNone/>
              <a:defRPr sz="1600">
                <a:solidFill>
                  <a:schemeClr val="accent2">
                    <a:lumMod val="50000"/>
                  </a:schemeClr>
                </a:solidFill>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rtl="0"/>
            <a:r>
              <a:rPr lang="en-GB" noProof="0"/>
              <a:t>Click to edit Master text styles</a:t>
            </a:r>
          </a:p>
        </p:txBody>
      </p:sp>
      <p:sp>
        <p:nvSpPr>
          <p:cNvPr id="30" name="Date Placeholder 3">
            <a:extLst>
              <a:ext uri="{FF2B5EF4-FFF2-40B4-BE49-F238E27FC236}">
                <a16:creationId xmlns:a16="http://schemas.microsoft.com/office/drawing/2014/main" id="{984C97B0-0D42-4831-9ABD-390370C0F0B6}"/>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fld id="{7CFE58C8-5EFC-4EA4-ADE6-76CFBA08C1D9}" type="datetime1">
              <a:rPr lang="en-GB" noProof="0" smtClean="0"/>
              <a:t>30/03/2023</a:t>
            </a:fld>
            <a:endParaRPr lang="en-GB" noProof="0"/>
          </a:p>
        </p:txBody>
      </p:sp>
      <p:sp>
        <p:nvSpPr>
          <p:cNvPr id="31" name="Slide Number Placeholder 5">
            <a:extLst>
              <a:ext uri="{FF2B5EF4-FFF2-40B4-BE49-F238E27FC236}">
                <a16:creationId xmlns:a16="http://schemas.microsoft.com/office/drawing/2014/main" id="{CE8438DF-723C-49AB-AD18-1C40F107F5B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pPr rtl="0"/>
            <a:fld id="{294A09A9-5501-47C1-A89A-A340965A2BE2}" type="slidenum">
              <a:rPr lang="en-GB" noProof="0" smtClean="0"/>
              <a:pPr/>
              <a:t>‹#›</a:t>
            </a:fld>
            <a:endParaRPr lang="en-GB" noProof="0"/>
          </a:p>
        </p:txBody>
      </p:sp>
      <p:sp>
        <p:nvSpPr>
          <p:cNvPr id="2" name="Title 1">
            <a:extLst>
              <a:ext uri="{FF2B5EF4-FFF2-40B4-BE49-F238E27FC236}">
                <a16:creationId xmlns:a16="http://schemas.microsoft.com/office/drawing/2014/main" id="{6032FDE8-62A6-4290-88E6-2795313DE27E}"/>
              </a:ext>
            </a:extLst>
          </p:cNvPr>
          <p:cNvSpPr>
            <a:spLocks noGrp="1"/>
          </p:cNvSpPr>
          <p:nvPr>
            <p:ph type="title" hasCustomPrompt="1"/>
          </p:nvPr>
        </p:nvSpPr>
        <p:spPr>
          <a:xfrm>
            <a:off x="1028700" y="465137"/>
            <a:ext cx="3935647" cy="1340615"/>
          </a:xfrm>
        </p:spPr>
        <p:txBody>
          <a:bodyPr vert="horz" lIns="91440" tIns="45720" rIns="91440" bIns="45720" rtlCol="0" anchor="ctr">
            <a:noAutofit/>
          </a:bodyPr>
          <a:lstStyle>
            <a:lvl1pPr>
              <a:defRPr lang="en-US">
                <a:solidFill>
                  <a:schemeClr val="accent2">
                    <a:lumMod val="50000"/>
                  </a:schemeClr>
                </a:solidFill>
                <a:latin typeface="+mn-lt"/>
                <a:ea typeface="+mn-ea"/>
                <a:cs typeface="+mn-cs"/>
              </a:defRPr>
            </a:lvl1pPr>
          </a:lstStyle>
          <a:p>
            <a:pPr marL="0" lvl="0" indent="0" rtl="0">
              <a:spcBef>
                <a:spcPts val="1000"/>
              </a:spcBef>
              <a:buFont typeface="Arial" panose="020B0604020202020204" pitchFamily="34" charset="0"/>
            </a:pPr>
            <a:r>
              <a:rPr lang="en-GB" noProof="0"/>
              <a:t>Title</a:t>
            </a:r>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BC85317C-3A2D-483F-B913-714129E195A2}"/>
              </a:ext>
            </a:extLst>
          </p:cNvPr>
          <p:cNvSpPr>
            <a:spLocks noGrp="1"/>
          </p:cNvSpPr>
          <p:nvPr>
            <p:ph type="body" sz="quarter" idx="13" hasCustomPrompt="1"/>
          </p:nvPr>
        </p:nvSpPr>
        <p:spPr>
          <a:xfrm>
            <a:off x="2773045" y="2426610"/>
            <a:ext cx="2378075" cy="1111250"/>
          </a:xfrm>
        </p:spPr>
        <p:txBody>
          <a:bodyPr rtlCol="0">
            <a:noAutofit/>
          </a:bodyPr>
          <a:lstStyle>
            <a:lvl1pPr marL="0" indent="0">
              <a:lnSpc>
                <a:spcPct val="90000"/>
              </a:lnSpc>
              <a:buNone/>
              <a:defRPr sz="8800">
                <a:solidFill>
                  <a:schemeClr val="bg1"/>
                </a:solidFill>
              </a:defRPr>
            </a:lvl1pPr>
          </a:lstStyle>
          <a:p>
            <a:pPr lvl="0" rtl="0"/>
            <a:r>
              <a:rPr lang="en-GB" noProof="0"/>
              <a:t>02</a:t>
            </a:r>
          </a:p>
        </p:txBody>
      </p:sp>
      <p:sp>
        <p:nvSpPr>
          <p:cNvPr id="2" name="Title 1">
            <a:extLst>
              <a:ext uri="{FF2B5EF4-FFF2-40B4-BE49-F238E27FC236}">
                <a16:creationId xmlns:a16="http://schemas.microsoft.com/office/drawing/2014/main" id="{C45DFEC7-1EEC-4FF2-868A-9799EA69FE87}"/>
              </a:ext>
            </a:extLst>
          </p:cNvPr>
          <p:cNvSpPr>
            <a:spLocks noGrp="1"/>
          </p:cNvSpPr>
          <p:nvPr>
            <p:ph type="title"/>
          </p:nvPr>
        </p:nvSpPr>
        <p:spPr>
          <a:xfrm>
            <a:off x="3037155" y="2714986"/>
            <a:ext cx="6674802" cy="655320"/>
          </a:xfrm>
        </p:spPr>
        <p:txBody>
          <a:bodyPr vert="horz" lIns="91440" tIns="45720" rIns="91440" bIns="45720" rtlCol="0">
            <a:normAutofit/>
          </a:bodyPr>
          <a:lstStyle>
            <a:lvl1pPr>
              <a:defRPr lang="en-US">
                <a:solidFill>
                  <a:schemeClr val="accent2">
                    <a:lumMod val="50000"/>
                  </a:schemeClr>
                </a:solidFill>
                <a:ea typeface="+mn-ea"/>
                <a:cs typeface="+mn-cs"/>
              </a:defRPr>
            </a:lvl1pPr>
          </a:lstStyle>
          <a:p>
            <a:pPr marL="0" lvl="0" indent="0" rtl="0">
              <a:spcBef>
                <a:spcPts val="1000"/>
              </a:spcBef>
              <a:buFont typeface="Arial" panose="020B0604020202020204" pitchFamily="34" charset="0"/>
            </a:pPr>
            <a:r>
              <a:rPr lang="en-GB" noProof="0"/>
              <a:t>Click to edit Master title style</a:t>
            </a:r>
          </a:p>
        </p:txBody>
      </p:sp>
    </p:spTree>
    <p:extLst>
      <p:ext uri="{BB962C8B-B14F-4D97-AF65-F5344CB8AC3E}">
        <p14:creationId xmlns:p14="http://schemas.microsoft.com/office/powerpoint/2010/main" val="3010694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and Graph">
    <p:bg>
      <p:bgPr>
        <a:solidFill>
          <a:schemeClr val="bg2"/>
        </a:solid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6E394D08-059F-42CF-AB8C-ED21F3BFB18A}"/>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fld id="{28218FD1-0D8C-44DA-BDCB-F602AF0F2A77}" type="datetime1">
              <a:rPr lang="en-GB" noProof="0" smtClean="0"/>
              <a:t>30/03/2023</a:t>
            </a:fld>
            <a:endParaRPr lang="en-GB" noProof="0"/>
          </a:p>
        </p:txBody>
      </p:sp>
      <p:sp>
        <p:nvSpPr>
          <p:cNvPr id="15" name="Slide Number Placeholder 5">
            <a:extLst>
              <a:ext uri="{FF2B5EF4-FFF2-40B4-BE49-F238E27FC236}">
                <a16:creationId xmlns:a16="http://schemas.microsoft.com/office/drawing/2014/main" id="{BDF7B388-741A-4181-9A9E-D8FA8EC49D2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pPr rtl="0"/>
            <a:fld id="{294A09A9-5501-47C1-A89A-A340965A2BE2}" type="slidenum">
              <a:rPr lang="en-GB" noProof="0" smtClean="0"/>
              <a:pPr/>
              <a:t>‹#›</a:t>
            </a:fld>
            <a:endParaRPr lang="en-GB" noProof="0"/>
          </a:p>
        </p:txBody>
      </p:sp>
    </p:spTree>
    <p:extLst>
      <p:ext uri="{BB962C8B-B14F-4D97-AF65-F5344CB8AC3E}">
        <p14:creationId xmlns:p14="http://schemas.microsoft.com/office/powerpoint/2010/main" val="4062460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6E394D08-059F-42CF-AB8C-ED21F3BFB18A}"/>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fld id="{B8D97C3D-3189-471F-B6F0-BAF2DE1A9F28}" type="datetime1">
              <a:rPr lang="en-GB" noProof="0" smtClean="0"/>
              <a:t>30/03/2023</a:t>
            </a:fld>
            <a:endParaRPr lang="en-GB" noProof="0"/>
          </a:p>
        </p:txBody>
      </p:sp>
      <p:sp>
        <p:nvSpPr>
          <p:cNvPr id="15" name="Slide Number Placeholder 5">
            <a:extLst>
              <a:ext uri="{FF2B5EF4-FFF2-40B4-BE49-F238E27FC236}">
                <a16:creationId xmlns:a16="http://schemas.microsoft.com/office/drawing/2014/main" id="{BDF7B388-741A-4181-9A9E-D8FA8EC49D2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pPr rtl="0"/>
            <a:fld id="{294A09A9-5501-47C1-A89A-A340965A2BE2}" type="slidenum">
              <a:rPr lang="en-GB" noProof="0" smtClean="0"/>
              <a:pPr/>
              <a:t>‹#›</a:t>
            </a:fld>
            <a:endParaRPr lang="en-GB" noProof="0"/>
          </a:p>
        </p:txBody>
      </p:sp>
      <p:sp>
        <p:nvSpPr>
          <p:cNvPr id="7" name="Picture Placeholder 6">
            <a:extLst>
              <a:ext uri="{FF2B5EF4-FFF2-40B4-BE49-F238E27FC236}">
                <a16:creationId xmlns:a16="http://schemas.microsoft.com/office/drawing/2014/main" id="{2364FFEF-B933-46C6-A918-A80C987DB70F}"/>
              </a:ext>
            </a:extLst>
          </p:cNvPr>
          <p:cNvSpPr>
            <a:spLocks noGrp="1"/>
          </p:cNvSpPr>
          <p:nvPr>
            <p:ph type="pic" sz="quarter" idx="10"/>
          </p:nvPr>
        </p:nvSpPr>
        <p:spPr>
          <a:xfrm>
            <a:off x="1022147" y="0"/>
            <a:ext cx="3938588" cy="6400800"/>
          </a:xfrm>
        </p:spPr>
        <p:txBody>
          <a:bodyPr rtlCol="0"/>
          <a:lstStyle/>
          <a:p>
            <a:pPr rtl="0"/>
            <a:r>
              <a:rPr lang="en-GB" noProof="0"/>
              <a:t>Click icon to add picture</a:t>
            </a:r>
          </a:p>
        </p:txBody>
      </p:sp>
      <p:pic>
        <p:nvPicPr>
          <p:cNvPr id="4" name="Picture 3" hidden="1">
            <a:extLst>
              <a:ext uri="{FF2B5EF4-FFF2-40B4-BE49-F238E27FC236}">
                <a16:creationId xmlns:a16="http://schemas.microsoft.com/office/drawing/2014/main" id="{59E5EAF8-68C2-4910-8F66-D9320B9574C2}"/>
              </a:ext>
            </a:extLst>
          </p:cNvPr>
          <p:cNvPicPr>
            <a:picLocks noChangeAspect="1"/>
          </p:cNvPicPr>
          <p:nvPr userDrawn="1"/>
        </p:nvPicPr>
        <p:blipFill>
          <a:blip r:embed="rId2"/>
          <a:stretch>
            <a:fillRect/>
          </a:stretch>
        </p:blipFill>
        <p:spPr>
          <a:xfrm>
            <a:off x="5947967" y="2105933"/>
            <a:ext cx="5297883" cy="1024217"/>
          </a:xfrm>
          <a:prstGeom prst="rect">
            <a:avLst/>
          </a:prstGeom>
        </p:spPr>
      </p:pic>
      <p:sp>
        <p:nvSpPr>
          <p:cNvPr id="5" name="Title 4">
            <a:extLst>
              <a:ext uri="{FF2B5EF4-FFF2-40B4-BE49-F238E27FC236}">
                <a16:creationId xmlns:a16="http://schemas.microsoft.com/office/drawing/2014/main" id="{E3BE48E1-D3BE-4B52-B2EC-13A514CB0530}"/>
              </a:ext>
            </a:extLst>
          </p:cNvPr>
          <p:cNvSpPr>
            <a:spLocks noGrp="1"/>
          </p:cNvSpPr>
          <p:nvPr>
            <p:ph type="title"/>
          </p:nvPr>
        </p:nvSpPr>
        <p:spPr>
          <a:xfrm>
            <a:off x="5947966" y="2105933"/>
            <a:ext cx="5297883" cy="2237467"/>
          </a:xfrm>
        </p:spPr>
        <p:txBody>
          <a:bodyPr rtlCol="0" anchor="t">
            <a:normAutofit/>
          </a:bodyPr>
          <a:lstStyle>
            <a:lvl1pPr>
              <a:lnSpc>
                <a:spcPct val="150000"/>
              </a:lnSpc>
              <a:spcBef>
                <a:spcPts val="1000"/>
              </a:spcBef>
              <a:defRPr sz="2000">
                <a:solidFill>
                  <a:schemeClr val="accent2">
                    <a:lumMod val="50000"/>
                  </a:schemeClr>
                </a:solidFill>
              </a:defRPr>
            </a:lvl1pPr>
          </a:lstStyle>
          <a:p>
            <a:pPr rtl="0"/>
            <a:r>
              <a:rPr lang="en-GB" noProof="0"/>
              <a:t>Click to edit Master title style</a:t>
            </a:r>
          </a:p>
        </p:txBody>
      </p:sp>
    </p:spTree>
    <p:extLst>
      <p:ext uri="{BB962C8B-B14F-4D97-AF65-F5344CB8AC3E}">
        <p14:creationId xmlns:p14="http://schemas.microsoft.com/office/powerpoint/2010/main" val="2516745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meline">
    <p:bg>
      <p:bgRef idx="1001">
        <a:schemeClr val="bg2"/>
      </p:bgRef>
    </p:bg>
    <p:spTree>
      <p:nvGrpSpPr>
        <p:cNvPr id="1" name=""/>
        <p:cNvGrpSpPr/>
        <p:nvPr/>
      </p:nvGrpSpPr>
      <p:grpSpPr>
        <a:xfrm>
          <a:off x="0" y="0"/>
          <a:ext cx="0" cy="0"/>
          <a:chOff x="0" y="0"/>
          <a:chExt cx="0" cy="0"/>
        </a:xfrm>
      </p:grpSpPr>
      <p:sp>
        <p:nvSpPr>
          <p:cNvPr id="15" name="Date Placeholder 3">
            <a:extLst>
              <a:ext uri="{FF2B5EF4-FFF2-40B4-BE49-F238E27FC236}">
                <a16:creationId xmlns:a16="http://schemas.microsoft.com/office/drawing/2014/main" id="{50815B22-13FE-47CD-9F79-73704A278BD7}"/>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fld id="{3D2CC581-0E81-499A-8A7A-9F28C5DB5D31}" type="datetime1">
              <a:rPr lang="en-GB" noProof="0" smtClean="0"/>
              <a:t>30/03/2023</a:t>
            </a:fld>
            <a:endParaRPr lang="en-GB" noProof="0"/>
          </a:p>
        </p:txBody>
      </p:sp>
      <p:sp>
        <p:nvSpPr>
          <p:cNvPr id="16" name="Slide Number Placeholder 5">
            <a:extLst>
              <a:ext uri="{FF2B5EF4-FFF2-40B4-BE49-F238E27FC236}">
                <a16:creationId xmlns:a16="http://schemas.microsoft.com/office/drawing/2014/main" id="{D7669539-CB64-44F5-999D-7B9E61F8AF9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pPr rtl="0"/>
            <a:fld id="{294A09A9-5501-47C1-A89A-A340965A2BE2}" type="slidenum">
              <a:rPr lang="en-GB" noProof="0" smtClean="0"/>
              <a:pPr/>
              <a:t>‹#›</a:t>
            </a:fld>
            <a:endParaRPr lang="en-GB" noProof="0"/>
          </a:p>
        </p:txBody>
      </p:sp>
      <p:sp>
        <p:nvSpPr>
          <p:cNvPr id="3" name="Content Placeholder 2">
            <a:extLst>
              <a:ext uri="{FF2B5EF4-FFF2-40B4-BE49-F238E27FC236}">
                <a16:creationId xmlns:a16="http://schemas.microsoft.com/office/drawing/2014/main" id="{822BA076-F3B9-47CB-80C2-BE29F157D044}"/>
              </a:ext>
            </a:extLst>
          </p:cNvPr>
          <p:cNvSpPr>
            <a:spLocks noGrp="1"/>
          </p:cNvSpPr>
          <p:nvPr>
            <p:ph sz="quarter" idx="11"/>
          </p:nvPr>
        </p:nvSpPr>
        <p:spPr>
          <a:xfrm>
            <a:off x="854075" y="1625600"/>
            <a:ext cx="10499725" cy="4860925"/>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Title 3">
            <a:extLst>
              <a:ext uri="{FF2B5EF4-FFF2-40B4-BE49-F238E27FC236}">
                <a16:creationId xmlns:a16="http://schemas.microsoft.com/office/drawing/2014/main" id="{E909627E-FE70-43A1-B0CB-4D4F6C32C2D0}"/>
              </a:ext>
            </a:extLst>
          </p:cNvPr>
          <p:cNvSpPr>
            <a:spLocks noGrp="1"/>
          </p:cNvSpPr>
          <p:nvPr>
            <p:ph type="title" hasCustomPrompt="1"/>
          </p:nvPr>
        </p:nvSpPr>
        <p:spPr>
          <a:xfrm>
            <a:off x="854074" y="122239"/>
            <a:ext cx="10499725" cy="1355724"/>
          </a:xfrm>
        </p:spPr>
        <p:txBody>
          <a:bodyPr vert="horz" lIns="91440" tIns="45720" rIns="91440" bIns="45720" rtlCol="0" anchor="ctr">
            <a:normAutofit/>
          </a:bodyPr>
          <a:lstStyle>
            <a:lvl1pPr algn="ctr">
              <a:defRPr lang="en-US">
                <a:solidFill>
                  <a:schemeClr val="accent2">
                    <a:lumMod val="50000"/>
                  </a:schemeClr>
                </a:solidFill>
                <a:ea typeface="+mn-ea"/>
                <a:cs typeface="+mn-cs"/>
              </a:defRPr>
            </a:lvl1pPr>
          </a:lstStyle>
          <a:p>
            <a:pPr lvl="0" rtl="0"/>
            <a:r>
              <a:rPr lang="en-GB" noProof="0"/>
              <a:t>Click to edit Master text styles</a:t>
            </a:r>
          </a:p>
        </p:txBody>
      </p:sp>
    </p:spTree>
    <p:extLst>
      <p:ext uri="{BB962C8B-B14F-4D97-AF65-F5344CB8AC3E}">
        <p14:creationId xmlns:p14="http://schemas.microsoft.com/office/powerpoint/2010/main" val="1476947594"/>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accent2"/>
        </a:solidFill>
        <a:effectLst/>
      </p:bgPr>
    </p:bg>
    <p:spTree>
      <p:nvGrpSpPr>
        <p:cNvPr id="1" name=""/>
        <p:cNvGrpSpPr/>
        <p:nvPr/>
      </p:nvGrpSpPr>
      <p:grpSpPr>
        <a:xfrm>
          <a:off x="0" y="0"/>
          <a:ext cx="0" cy="0"/>
          <a:chOff x="0" y="0"/>
          <a:chExt cx="0" cy="0"/>
        </a:xfrm>
      </p:grpSpPr>
      <p:sp>
        <p:nvSpPr>
          <p:cNvPr id="34" name="Text Placeholder 22">
            <a:extLst>
              <a:ext uri="{FF2B5EF4-FFF2-40B4-BE49-F238E27FC236}">
                <a16:creationId xmlns:a16="http://schemas.microsoft.com/office/drawing/2014/main" id="{41BF345D-81AF-4851-83A1-623398489054}"/>
              </a:ext>
            </a:extLst>
          </p:cNvPr>
          <p:cNvSpPr>
            <a:spLocks noGrp="1"/>
          </p:cNvSpPr>
          <p:nvPr>
            <p:ph type="body" sz="quarter" idx="21" hasCustomPrompt="1"/>
          </p:nvPr>
        </p:nvSpPr>
        <p:spPr>
          <a:xfrm>
            <a:off x="761917" y="517972"/>
            <a:ext cx="3108960" cy="1333500"/>
          </a:xfrm>
        </p:spPr>
        <p:txBody>
          <a:bodyPr rtlCol="0">
            <a:noAutofit/>
          </a:bodyPr>
          <a:lstStyle>
            <a:lvl1pPr marL="0" indent="0">
              <a:lnSpc>
                <a:spcPct val="90000"/>
              </a:lnSpc>
              <a:buNone/>
              <a:defRPr sz="8800" b="1">
                <a:solidFill>
                  <a:schemeClr val="tx1"/>
                </a:solidFill>
              </a:defRPr>
            </a:lvl1pPr>
          </a:lstStyle>
          <a:p>
            <a:pPr lvl="0" rtl="0"/>
            <a:r>
              <a:rPr lang="en-GB" noProof="0"/>
              <a:t>01</a:t>
            </a:r>
          </a:p>
        </p:txBody>
      </p:sp>
      <p:sp>
        <p:nvSpPr>
          <p:cNvPr id="21" name="Picture Placeholder 20">
            <a:extLst>
              <a:ext uri="{FF2B5EF4-FFF2-40B4-BE49-F238E27FC236}">
                <a16:creationId xmlns:a16="http://schemas.microsoft.com/office/drawing/2014/main" id="{EC4F3A57-45ED-498D-858C-3EE63DF129C4}"/>
              </a:ext>
            </a:extLst>
          </p:cNvPr>
          <p:cNvSpPr>
            <a:spLocks noGrp="1"/>
          </p:cNvSpPr>
          <p:nvPr>
            <p:ph type="pic" sz="quarter" idx="11"/>
          </p:nvPr>
        </p:nvSpPr>
        <p:spPr>
          <a:xfrm>
            <a:off x="1036601" y="3552677"/>
            <a:ext cx="1874874" cy="2848123"/>
          </a:xfrm>
        </p:spPr>
        <p:txBody>
          <a:bodyPr rtlCol="0"/>
          <a:lstStyle/>
          <a:p>
            <a:pPr rtl="0"/>
            <a:r>
              <a:rPr lang="en-GB" noProof="0"/>
              <a:t>Click icon to add picture</a:t>
            </a:r>
          </a:p>
        </p:txBody>
      </p:sp>
      <p:sp>
        <p:nvSpPr>
          <p:cNvPr id="22" name="Picture Placeholder 20">
            <a:extLst>
              <a:ext uri="{FF2B5EF4-FFF2-40B4-BE49-F238E27FC236}">
                <a16:creationId xmlns:a16="http://schemas.microsoft.com/office/drawing/2014/main" id="{1AC5BB09-E3BA-4948-93B3-EDCAAB803112}"/>
              </a:ext>
            </a:extLst>
          </p:cNvPr>
          <p:cNvSpPr>
            <a:spLocks noGrp="1"/>
          </p:cNvSpPr>
          <p:nvPr>
            <p:ph type="pic" sz="quarter" idx="12"/>
          </p:nvPr>
        </p:nvSpPr>
        <p:spPr>
          <a:xfrm>
            <a:off x="3101197" y="3552677"/>
            <a:ext cx="1874874" cy="2848123"/>
          </a:xfrm>
        </p:spPr>
        <p:txBody>
          <a:bodyPr rtlCol="0"/>
          <a:lstStyle/>
          <a:p>
            <a:pPr rtl="0"/>
            <a:r>
              <a:rPr lang="en-GB" noProof="0"/>
              <a:t>Click icon to add picture</a:t>
            </a:r>
          </a:p>
        </p:txBody>
      </p:sp>
      <p:sp>
        <p:nvSpPr>
          <p:cNvPr id="23" name="Picture Placeholder 20">
            <a:extLst>
              <a:ext uri="{FF2B5EF4-FFF2-40B4-BE49-F238E27FC236}">
                <a16:creationId xmlns:a16="http://schemas.microsoft.com/office/drawing/2014/main" id="{BF83C6B7-5484-4586-8830-098BDCD9C987}"/>
              </a:ext>
            </a:extLst>
          </p:cNvPr>
          <p:cNvSpPr>
            <a:spLocks noGrp="1"/>
          </p:cNvSpPr>
          <p:nvPr>
            <p:ph type="pic" sz="quarter" idx="13"/>
          </p:nvPr>
        </p:nvSpPr>
        <p:spPr>
          <a:xfrm>
            <a:off x="5166324" y="3552677"/>
            <a:ext cx="1874874" cy="2848123"/>
          </a:xfrm>
        </p:spPr>
        <p:txBody>
          <a:bodyPr rtlCol="0"/>
          <a:lstStyle/>
          <a:p>
            <a:pPr rtl="0"/>
            <a:r>
              <a:rPr lang="en-GB" noProof="0"/>
              <a:t>Click icon to add picture</a:t>
            </a:r>
          </a:p>
        </p:txBody>
      </p:sp>
      <p:sp>
        <p:nvSpPr>
          <p:cNvPr id="24" name="Picture Placeholder 20">
            <a:extLst>
              <a:ext uri="{FF2B5EF4-FFF2-40B4-BE49-F238E27FC236}">
                <a16:creationId xmlns:a16="http://schemas.microsoft.com/office/drawing/2014/main" id="{0C5663B1-EED6-4D80-A7C2-19E1366387A4}"/>
              </a:ext>
            </a:extLst>
          </p:cNvPr>
          <p:cNvSpPr>
            <a:spLocks noGrp="1"/>
          </p:cNvSpPr>
          <p:nvPr>
            <p:ph type="pic" sz="quarter" idx="14"/>
          </p:nvPr>
        </p:nvSpPr>
        <p:spPr>
          <a:xfrm>
            <a:off x="7239069" y="3552677"/>
            <a:ext cx="1874874" cy="2848123"/>
          </a:xfrm>
        </p:spPr>
        <p:txBody>
          <a:bodyPr rtlCol="0"/>
          <a:lstStyle/>
          <a:p>
            <a:pPr rtl="0"/>
            <a:r>
              <a:rPr lang="en-GB" noProof="0"/>
              <a:t>Click icon to add picture</a:t>
            </a:r>
          </a:p>
        </p:txBody>
      </p:sp>
      <p:sp>
        <p:nvSpPr>
          <p:cNvPr id="25" name="Picture Placeholder 20">
            <a:extLst>
              <a:ext uri="{FF2B5EF4-FFF2-40B4-BE49-F238E27FC236}">
                <a16:creationId xmlns:a16="http://schemas.microsoft.com/office/drawing/2014/main" id="{D21E7B61-407B-40A7-9AF6-0D7E7106BCFC}"/>
              </a:ext>
            </a:extLst>
          </p:cNvPr>
          <p:cNvSpPr>
            <a:spLocks noGrp="1"/>
          </p:cNvSpPr>
          <p:nvPr>
            <p:ph type="pic" sz="quarter" idx="15"/>
          </p:nvPr>
        </p:nvSpPr>
        <p:spPr>
          <a:xfrm>
            <a:off x="9296046" y="3552677"/>
            <a:ext cx="1874874" cy="2848123"/>
          </a:xfrm>
        </p:spPr>
        <p:txBody>
          <a:bodyPr rtlCol="0"/>
          <a:lstStyle/>
          <a:p>
            <a:pPr rtl="0"/>
            <a:r>
              <a:rPr lang="en-GB" noProof="0"/>
              <a:t>Click icon to add picture</a:t>
            </a:r>
          </a:p>
        </p:txBody>
      </p:sp>
      <p:sp>
        <p:nvSpPr>
          <p:cNvPr id="30" name="Date Placeholder 3">
            <a:extLst>
              <a:ext uri="{FF2B5EF4-FFF2-40B4-BE49-F238E27FC236}">
                <a16:creationId xmlns:a16="http://schemas.microsoft.com/office/drawing/2014/main" id="{415C3ACC-5A8A-46E6-BA0D-90ADD27E2F85}"/>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fld id="{A35A1939-91BF-40FE-B9AD-CBB20D475D42}" type="datetime1">
              <a:rPr lang="en-GB" noProof="0" smtClean="0"/>
              <a:t>30/03/2023</a:t>
            </a:fld>
            <a:endParaRPr lang="en-GB" noProof="0"/>
          </a:p>
        </p:txBody>
      </p:sp>
      <p:sp>
        <p:nvSpPr>
          <p:cNvPr id="31" name="Slide Number Placeholder 5">
            <a:extLst>
              <a:ext uri="{FF2B5EF4-FFF2-40B4-BE49-F238E27FC236}">
                <a16:creationId xmlns:a16="http://schemas.microsoft.com/office/drawing/2014/main" id="{0D00A5C2-DCEE-4CB3-9307-61EB88B1D59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pPr rtl="0"/>
            <a:fld id="{294A09A9-5501-47C1-A89A-A340965A2BE2}" type="slidenum">
              <a:rPr lang="en-GB" noProof="0" smtClean="0"/>
              <a:pPr/>
              <a:t>‹#›</a:t>
            </a:fld>
            <a:endParaRPr lang="en-GB" noProof="0"/>
          </a:p>
        </p:txBody>
      </p:sp>
      <p:sp>
        <p:nvSpPr>
          <p:cNvPr id="2" name="Title 1">
            <a:extLst>
              <a:ext uri="{FF2B5EF4-FFF2-40B4-BE49-F238E27FC236}">
                <a16:creationId xmlns:a16="http://schemas.microsoft.com/office/drawing/2014/main" id="{E3E8CB70-B054-4294-AD29-EE7A75C723E5}"/>
              </a:ext>
            </a:extLst>
          </p:cNvPr>
          <p:cNvSpPr>
            <a:spLocks noGrp="1"/>
          </p:cNvSpPr>
          <p:nvPr>
            <p:ph type="title"/>
          </p:nvPr>
        </p:nvSpPr>
        <p:spPr>
          <a:xfrm>
            <a:off x="1051560" y="651507"/>
            <a:ext cx="8991563" cy="1005839"/>
          </a:xfrm>
        </p:spPr>
        <p:txBody>
          <a:bodyPr vert="horz" lIns="91440" tIns="45720" rIns="91440" bIns="45720" rtlCol="0" anchor="ctr">
            <a:noAutofit/>
          </a:bodyPr>
          <a:lstStyle>
            <a:lvl1pPr>
              <a:lnSpc>
                <a:spcPct val="90000"/>
              </a:lnSpc>
              <a:defRPr lang="en-US">
                <a:solidFill>
                  <a:schemeClr val="accent2">
                    <a:lumMod val="50000"/>
                  </a:schemeClr>
                </a:solidFill>
                <a:ea typeface="+mn-ea"/>
                <a:cs typeface="+mn-cs"/>
              </a:defRPr>
            </a:lvl1pPr>
          </a:lstStyle>
          <a:p>
            <a:pPr marL="0" lvl="0" indent="0" rtl="0">
              <a:spcBef>
                <a:spcPts val="1000"/>
              </a:spcBef>
              <a:buFont typeface="Arial" panose="020B0604020202020204" pitchFamily="34" charset="0"/>
            </a:pPr>
            <a:r>
              <a:rPr lang="en-GB" noProof="0"/>
              <a:t>Click to edit Master title style</a:t>
            </a:r>
          </a:p>
        </p:txBody>
      </p:sp>
      <p:sp>
        <p:nvSpPr>
          <p:cNvPr id="4" name="Text Placeholder 3">
            <a:extLst>
              <a:ext uri="{FF2B5EF4-FFF2-40B4-BE49-F238E27FC236}">
                <a16:creationId xmlns:a16="http://schemas.microsoft.com/office/drawing/2014/main" id="{28E0D608-4E7A-4014-9F62-CB43A0C83943}"/>
              </a:ext>
            </a:extLst>
          </p:cNvPr>
          <p:cNvSpPr>
            <a:spLocks noGrp="1"/>
          </p:cNvSpPr>
          <p:nvPr>
            <p:ph type="body" sz="quarter" idx="16" hasCustomPrompt="1"/>
          </p:nvPr>
        </p:nvSpPr>
        <p:spPr>
          <a:xfrm>
            <a:off x="1036638" y="2717800"/>
            <a:ext cx="1866900" cy="711200"/>
          </a:xfrm>
        </p:spPr>
        <p:txBody>
          <a:bodyPr rtlCol="0">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rtl="0"/>
            <a:r>
              <a:rPr lang="en-GB" noProof="0"/>
              <a:t>Name</a:t>
            </a:r>
          </a:p>
          <a:p>
            <a:pPr lvl="0" rtl="0"/>
            <a:r>
              <a:rPr lang="en-GB" noProof="0"/>
              <a:t>Title</a:t>
            </a:r>
          </a:p>
        </p:txBody>
      </p:sp>
      <p:sp>
        <p:nvSpPr>
          <p:cNvPr id="26" name="Text Placeholder 3">
            <a:extLst>
              <a:ext uri="{FF2B5EF4-FFF2-40B4-BE49-F238E27FC236}">
                <a16:creationId xmlns:a16="http://schemas.microsoft.com/office/drawing/2014/main" id="{9C3A63B0-4EEA-45BC-A016-5FDA0969EA00}"/>
              </a:ext>
            </a:extLst>
          </p:cNvPr>
          <p:cNvSpPr>
            <a:spLocks noGrp="1"/>
          </p:cNvSpPr>
          <p:nvPr>
            <p:ph type="body" sz="quarter" idx="17" hasCustomPrompt="1"/>
          </p:nvPr>
        </p:nvSpPr>
        <p:spPr>
          <a:xfrm>
            <a:off x="3086100" y="2718405"/>
            <a:ext cx="1866900" cy="711200"/>
          </a:xfrm>
        </p:spPr>
        <p:txBody>
          <a:bodyPr rtlCol="0">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rtl="0"/>
            <a:r>
              <a:rPr lang="en-GB" noProof="0"/>
              <a:t>Name</a:t>
            </a:r>
          </a:p>
          <a:p>
            <a:pPr lvl="0" rtl="0"/>
            <a:r>
              <a:rPr lang="en-GB" noProof="0"/>
              <a:t>Title</a:t>
            </a:r>
          </a:p>
        </p:txBody>
      </p:sp>
      <p:sp>
        <p:nvSpPr>
          <p:cNvPr id="27" name="Text Placeholder 3">
            <a:extLst>
              <a:ext uri="{FF2B5EF4-FFF2-40B4-BE49-F238E27FC236}">
                <a16:creationId xmlns:a16="http://schemas.microsoft.com/office/drawing/2014/main" id="{7080679B-5220-4478-B631-7112F870B7AC}"/>
              </a:ext>
            </a:extLst>
          </p:cNvPr>
          <p:cNvSpPr>
            <a:spLocks noGrp="1"/>
          </p:cNvSpPr>
          <p:nvPr>
            <p:ph type="body" sz="quarter" idx="18" hasCustomPrompt="1"/>
          </p:nvPr>
        </p:nvSpPr>
        <p:spPr>
          <a:xfrm>
            <a:off x="5143500" y="2718405"/>
            <a:ext cx="1866900" cy="711200"/>
          </a:xfrm>
        </p:spPr>
        <p:txBody>
          <a:bodyPr rtlCol="0">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rtl="0"/>
            <a:r>
              <a:rPr lang="en-GB" noProof="0"/>
              <a:t>Name</a:t>
            </a:r>
          </a:p>
          <a:p>
            <a:pPr lvl="0" rtl="0"/>
            <a:r>
              <a:rPr lang="en-GB" noProof="0"/>
              <a:t>Title</a:t>
            </a:r>
          </a:p>
        </p:txBody>
      </p:sp>
      <p:sp>
        <p:nvSpPr>
          <p:cNvPr id="28" name="Text Placeholder 3">
            <a:extLst>
              <a:ext uri="{FF2B5EF4-FFF2-40B4-BE49-F238E27FC236}">
                <a16:creationId xmlns:a16="http://schemas.microsoft.com/office/drawing/2014/main" id="{9E4F61A3-2797-46FB-ACA7-0443E3BBDD20}"/>
              </a:ext>
            </a:extLst>
          </p:cNvPr>
          <p:cNvSpPr>
            <a:spLocks noGrp="1"/>
          </p:cNvSpPr>
          <p:nvPr>
            <p:ph type="body" sz="quarter" idx="19" hasCustomPrompt="1"/>
          </p:nvPr>
        </p:nvSpPr>
        <p:spPr>
          <a:xfrm>
            <a:off x="7239070" y="2718405"/>
            <a:ext cx="1866900" cy="711200"/>
          </a:xfrm>
        </p:spPr>
        <p:txBody>
          <a:bodyPr rtlCol="0">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rtl="0"/>
            <a:r>
              <a:rPr lang="en-GB" noProof="0"/>
              <a:t>Name</a:t>
            </a:r>
          </a:p>
          <a:p>
            <a:pPr lvl="0" rtl="0"/>
            <a:r>
              <a:rPr lang="en-GB" noProof="0"/>
              <a:t>Title</a:t>
            </a:r>
          </a:p>
        </p:txBody>
      </p:sp>
      <p:sp>
        <p:nvSpPr>
          <p:cNvPr id="29" name="Text Placeholder 3">
            <a:extLst>
              <a:ext uri="{FF2B5EF4-FFF2-40B4-BE49-F238E27FC236}">
                <a16:creationId xmlns:a16="http://schemas.microsoft.com/office/drawing/2014/main" id="{14ED733B-1DE9-4FDC-BD5F-2BE3BB07C93E}"/>
              </a:ext>
            </a:extLst>
          </p:cNvPr>
          <p:cNvSpPr>
            <a:spLocks noGrp="1"/>
          </p:cNvSpPr>
          <p:nvPr>
            <p:ph type="body" sz="quarter" idx="20" hasCustomPrompt="1"/>
          </p:nvPr>
        </p:nvSpPr>
        <p:spPr>
          <a:xfrm>
            <a:off x="9304020" y="2718405"/>
            <a:ext cx="1866900" cy="711200"/>
          </a:xfrm>
        </p:spPr>
        <p:txBody>
          <a:bodyPr rtlCol="0">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rtl="0"/>
            <a:r>
              <a:rPr lang="en-GB" noProof="0"/>
              <a:t>Name</a:t>
            </a:r>
          </a:p>
          <a:p>
            <a:pPr lvl="0" rtl="0"/>
            <a:r>
              <a:rPr lang="en-GB" noProof="0"/>
              <a:t>Title</a:t>
            </a:r>
          </a:p>
        </p:txBody>
      </p:sp>
    </p:spTree>
    <p:extLst>
      <p:ext uri="{BB962C8B-B14F-4D97-AF65-F5344CB8AC3E}">
        <p14:creationId xmlns:p14="http://schemas.microsoft.com/office/powerpoint/2010/main" val="2405858091"/>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1 Column">
    <p:bg>
      <p:bgPr>
        <a:solidFill>
          <a:schemeClr val="bg2"/>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B275B11D-8F3F-472B-BBCC-A4F7415AC0A5}"/>
              </a:ext>
            </a:extLst>
          </p:cNvPr>
          <p:cNvSpPr>
            <a:spLocks noGrp="1"/>
          </p:cNvSpPr>
          <p:nvPr>
            <p:ph type="pic" sz="quarter" idx="10"/>
          </p:nvPr>
        </p:nvSpPr>
        <p:spPr>
          <a:xfrm>
            <a:off x="1028700" y="3543300"/>
            <a:ext cx="3924300" cy="3314700"/>
          </a:xfrm>
        </p:spPr>
        <p:txBody>
          <a:bodyPr rtlCol="0"/>
          <a:lstStyle/>
          <a:p>
            <a:pPr rtl="0"/>
            <a:r>
              <a:rPr lang="en-GB" noProof="0"/>
              <a:t>Click icon to add picture</a:t>
            </a:r>
          </a:p>
        </p:txBody>
      </p:sp>
      <p:sp>
        <p:nvSpPr>
          <p:cNvPr id="6" name="Content Placeholder 2">
            <a:extLst>
              <a:ext uri="{FF2B5EF4-FFF2-40B4-BE49-F238E27FC236}">
                <a16:creationId xmlns:a16="http://schemas.microsoft.com/office/drawing/2014/main" id="{99F0629D-1A5F-4F4F-90D6-430379624EFF}"/>
              </a:ext>
            </a:extLst>
          </p:cNvPr>
          <p:cNvSpPr>
            <a:spLocks noGrp="1"/>
          </p:cNvSpPr>
          <p:nvPr>
            <p:ph idx="4294967295"/>
          </p:nvPr>
        </p:nvSpPr>
        <p:spPr>
          <a:xfrm>
            <a:off x="6191250" y="1981200"/>
            <a:ext cx="4972050" cy="4473575"/>
          </a:xfrm>
        </p:spPr>
        <p:txBody>
          <a:bodyPr rtlCol="0">
            <a:normAutofit/>
          </a:bodyPr>
          <a:lstStyle>
            <a:lvl1pPr marL="0" indent="0">
              <a:buNone/>
              <a:defRPr/>
            </a:lvl1pPr>
          </a:lstStyle>
          <a:p>
            <a:pPr lvl="0" rtl="0"/>
            <a:r>
              <a:rPr lang="en-GB" sz="1600" noProof="0">
                <a:solidFill>
                  <a:schemeClr val="tx2">
                    <a:lumMod val="50000"/>
                  </a:schemeClr>
                </a:solidFill>
                <a:latin typeface="Biome Light" panose="020B0303030204020804" pitchFamily="34" charset="0"/>
                <a:cs typeface="Biome Light" panose="020B0303030204020804" pitchFamily="34" charset="0"/>
              </a:rPr>
              <a:t>Click to edit Master text styles</a:t>
            </a:r>
          </a:p>
        </p:txBody>
      </p:sp>
      <p:sp>
        <p:nvSpPr>
          <p:cNvPr id="17" name="Date Placeholder 3">
            <a:extLst>
              <a:ext uri="{FF2B5EF4-FFF2-40B4-BE49-F238E27FC236}">
                <a16:creationId xmlns:a16="http://schemas.microsoft.com/office/drawing/2014/main" id="{218C063B-0EE9-4FD5-A116-241C245452AC}"/>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fld id="{6F0773E1-7C4B-4C59-BEC6-FC5196EB0414}" type="datetime1">
              <a:rPr lang="en-GB" noProof="0" smtClean="0"/>
              <a:t>30/03/2023</a:t>
            </a:fld>
            <a:endParaRPr lang="en-GB" noProof="0"/>
          </a:p>
        </p:txBody>
      </p:sp>
      <p:sp>
        <p:nvSpPr>
          <p:cNvPr id="18" name="Slide Number Placeholder 5">
            <a:extLst>
              <a:ext uri="{FF2B5EF4-FFF2-40B4-BE49-F238E27FC236}">
                <a16:creationId xmlns:a16="http://schemas.microsoft.com/office/drawing/2014/main" id="{D417B369-6569-4DCC-B684-BE1A7C5D0B8D}"/>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pPr rtl="0"/>
            <a:fld id="{294A09A9-5501-47C1-A89A-A340965A2BE2}" type="slidenum">
              <a:rPr lang="en-GB" noProof="0" smtClean="0"/>
              <a:pPr/>
              <a:t>‹#›</a:t>
            </a:fld>
            <a:endParaRPr lang="en-GB" noProof="0"/>
          </a:p>
        </p:txBody>
      </p:sp>
      <p:sp>
        <p:nvSpPr>
          <p:cNvPr id="2" name="Title 1">
            <a:extLst>
              <a:ext uri="{FF2B5EF4-FFF2-40B4-BE49-F238E27FC236}">
                <a16:creationId xmlns:a16="http://schemas.microsoft.com/office/drawing/2014/main" id="{4AEEC1A7-43C3-481E-95D0-5616242E1A01}"/>
              </a:ext>
            </a:extLst>
          </p:cNvPr>
          <p:cNvSpPr>
            <a:spLocks noGrp="1"/>
          </p:cNvSpPr>
          <p:nvPr>
            <p:ph type="title" hasCustomPrompt="1"/>
          </p:nvPr>
        </p:nvSpPr>
        <p:spPr>
          <a:xfrm>
            <a:off x="895534" y="539225"/>
            <a:ext cx="3924300" cy="2434386"/>
          </a:xfrm>
        </p:spPr>
        <p:txBody>
          <a:bodyPr vert="horz" lIns="91440" tIns="45720" rIns="91440" bIns="45720" rtlCol="0" anchor="ctr">
            <a:normAutofit/>
          </a:bodyPr>
          <a:lstStyle>
            <a:lvl1pPr>
              <a:defRPr lang="en-US" sz="7200">
                <a:solidFill>
                  <a:schemeClr val="accent2">
                    <a:lumMod val="50000"/>
                  </a:schemeClr>
                </a:solidFill>
                <a:latin typeface="+mn-lt"/>
                <a:ea typeface="+mn-ea"/>
                <a:cs typeface="+mn-cs"/>
              </a:defRPr>
            </a:lvl1pPr>
          </a:lstStyle>
          <a:p>
            <a:pPr lvl="0" rtl="0"/>
            <a:r>
              <a:rPr lang="en-GB" noProof="0"/>
              <a:t>Click to add title</a:t>
            </a:r>
          </a:p>
        </p:txBody>
      </p:sp>
      <p:cxnSp>
        <p:nvCxnSpPr>
          <p:cNvPr id="3" name="Straight Connector 2">
            <a:extLst>
              <a:ext uri="{FF2B5EF4-FFF2-40B4-BE49-F238E27FC236}">
                <a16:creationId xmlns:a16="http://schemas.microsoft.com/office/drawing/2014/main" id="{DC6CF0E0-8FF2-4FE7-AC69-85BEFA656508}"/>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5107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GB" noProof="0"/>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fld id="{B7455E70-3AD3-40C3-B441-2AA3E33898D9}" type="datetime1">
              <a:rPr lang="en-GB" noProof="0" smtClean="0"/>
              <a:t>30/03/2023</a:t>
            </a:fld>
            <a:endParaRPr lang="en-GB" noProof="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GB" noProof="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pPr rtl="0"/>
            <a:fld id="{294A09A9-5501-47C1-A89A-A340965A2BE2}" type="slidenum">
              <a:rPr lang="en-GB" noProof="0" smtClean="0"/>
              <a:pPr/>
              <a:t>‹#›</a:t>
            </a:fld>
            <a:endParaRPr lang="en-GB" noProof="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54" r:id="rId7"/>
    <p:sldLayoutId id="2147483659" r:id="rId8"/>
    <p:sldLayoutId id="2147483655" r:id="rId9"/>
    <p:sldLayoutId id="2147483656" r:id="rId10"/>
    <p:sldLayoutId id="2147483658" r:id="rId11"/>
    <p:sldLayoutId id="2147483657"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48" userDrawn="1">
          <p15:clr>
            <a:srgbClr val="F26B43"/>
          </p15:clr>
        </p15:guide>
        <p15:guide id="2" pos="1176" userDrawn="1">
          <p15:clr>
            <a:srgbClr val="F26B43"/>
          </p15:clr>
        </p15:guide>
        <p15:guide id="3" pos="1296" userDrawn="1">
          <p15:clr>
            <a:srgbClr val="F26B43"/>
          </p15:clr>
        </p15:guide>
        <p15:guide id="4" pos="1824" userDrawn="1">
          <p15:clr>
            <a:srgbClr val="F26B43"/>
          </p15:clr>
        </p15:guide>
        <p15:guide id="5" pos="1944" userDrawn="1">
          <p15:clr>
            <a:srgbClr val="F26B43"/>
          </p15:clr>
        </p15:guide>
        <p15:guide id="6" pos="2472" userDrawn="1">
          <p15:clr>
            <a:srgbClr val="F26B43"/>
          </p15:clr>
        </p15:guide>
        <p15:guide id="7" pos="2592" userDrawn="1">
          <p15:clr>
            <a:srgbClr val="F26B43"/>
          </p15:clr>
        </p15:guide>
        <p15:guide id="8" pos="3120" userDrawn="1">
          <p15:clr>
            <a:srgbClr val="F26B43"/>
          </p15:clr>
        </p15:guide>
        <p15:guide id="9" pos="3240" userDrawn="1">
          <p15:clr>
            <a:srgbClr val="F26B43"/>
          </p15:clr>
        </p15:guide>
        <p15:guide id="10" pos="3792" userDrawn="1">
          <p15:clr>
            <a:srgbClr val="F26B43"/>
          </p15:clr>
        </p15:guide>
        <p15:guide id="11" pos="3912" userDrawn="1">
          <p15:clr>
            <a:srgbClr val="F26B43"/>
          </p15:clr>
        </p15:guide>
        <p15:guide id="12" pos="4416" userDrawn="1">
          <p15:clr>
            <a:srgbClr val="F26B43"/>
          </p15:clr>
        </p15:guide>
        <p15:guide id="13" pos="4560" userDrawn="1">
          <p15:clr>
            <a:srgbClr val="F26B43"/>
          </p15:clr>
        </p15:guide>
        <p15:guide id="14" pos="5088" userDrawn="1">
          <p15:clr>
            <a:srgbClr val="F26B43"/>
          </p15:clr>
        </p15:guide>
        <p15:guide id="15" pos="5208" userDrawn="1">
          <p15:clr>
            <a:srgbClr val="F26B43"/>
          </p15:clr>
        </p15:guide>
        <p15:guide id="16" pos="5736" userDrawn="1">
          <p15:clr>
            <a:srgbClr val="F26B43"/>
          </p15:clr>
        </p15:guide>
        <p15:guide id="17" pos="5856" userDrawn="1">
          <p15:clr>
            <a:srgbClr val="F26B43"/>
          </p15:clr>
        </p15:guide>
        <p15:guide id="18" pos="6384" userDrawn="1">
          <p15:clr>
            <a:srgbClr val="F26B43"/>
          </p15:clr>
        </p15:guide>
        <p15:guide id="19" pos="6504" userDrawn="1">
          <p15:clr>
            <a:srgbClr val="F26B43"/>
          </p15:clr>
        </p15:guide>
        <p15:guide id="20" pos="7032" userDrawn="1">
          <p15:clr>
            <a:srgbClr val="F26B43"/>
          </p15:clr>
        </p15:guide>
        <p15:guide id="21" orient="horz" pos="288" userDrawn="1">
          <p15:clr>
            <a:srgbClr val="F26B43"/>
          </p15:clr>
        </p15:guide>
        <p15:guide id="22" orient="horz" pos="1128" userDrawn="1">
          <p15:clr>
            <a:srgbClr val="F26B43"/>
          </p15:clr>
        </p15:guide>
        <p15:guide id="23" orient="horz" pos="1248" userDrawn="1">
          <p15:clr>
            <a:srgbClr val="F26B43"/>
          </p15:clr>
        </p15:guide>
        <p15:guide id="24" orient="horz" pos="2088" userDrawn="1">
          <p15:clr>
            <a:srgbClr val="F26B43"/>
          </p15:clr>
        </p15:guide>
        <p15:guide id="25" orient="horz" pos="2232" userDrawn="1">
          <p15:clr>
            <a:srgbClr val="F26B43"/>
          </p15:clr>
        </p15:guide>
        <p15:guide id="26" orient="horz" pos="3048" userDrawn="1">
          <p15:clr>
            <a:srgbClr val="F26B43"/>
          </p15:clr>
        </p15:guide>
        <p15:guide id="27" orient="horz" pos="3192" userDrawn="1">
          <p15:clr>
            <a:srgbClr val="F26B43"/>
          </p15:clr>
        </p15:guide>
        <p15:guide id="28"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1CDBC9A-6888-B858-3F78-C6B894C0AD2F}"/>
              </a:ext>
            </a:extLst>
          </p:cNvPr>
          <p:cNvSpPr>
            <a:spLocks noGrp="1"/>
          </p:cNvSpPr>
          <p:nvPr>
            <p:ph type="sldNum" sz="quarter" idx="4"/>
          </p:nvPr>
        </p:nvSpPr>
        <p:spPr/>
        <p:txBody>
          <a:bodyPr/>
          <a:lstStyle/>
          <a:p>
            <a:pPr rtl="0"/>
            <a:fld id="{294A09A9-5501-47C1-A89A-A340965A2BE2}" type="slidenum">
              <a:rPr lang="en-GB" noProof="0" smtClean="0"/>
              <a:pPr rtl="0"/>
              <a:t>1</a:t>
            </a:fld>
            <a:endParaRPr lang="en-GB" noProof="0"/>
          </a:p>
        </p:txBody>
      </p:sp>
      <p:pic>
        <p:nvPicPr>
          <p:cNvPr id="5" name="Picture 4">
            <a:extLst>
              <a:ext uri="{FF2B5EF4-FFF2-40B4-BE49-F238E27FC236}">
                <a16:creationId xmlns:a16="http://schemas.microsoft.com/office/drawing/2014/main" id="{DA2A05BD-7EFB-487D-63C7-461FAD1C1C5C}"/>
              </a:ext>
            </a:extLst>
          </p:cNvPr>
          <p:cNvPicPr>
            <a:picLocks noChangeAspect="1"/>
          </p:cNvPicPr>
          <p:nvPr/>
        </p:nvPicPr>
        <p:blipFill>
          <a:blip r:embed="rId2"/>
          <a:stretch>
            <a:fillRect/>
          </a:stretch>
        </p:blipFill>
        <p:spPr>
          <a:xfrm>
            <a:off x="2040987" y="-155419"/>
            <a:ext cx="7772400" cy="1626943"/>
          </a:xfrm>
          <a:prstGeom prst="rect">
            <a:avLst/>
          </a:prstGeom>
        </p:spPr>
      </p:pic>
      <p:sp>
        <p:nvSpPr>
          <p:cNvPr id="6" name="TextBox 5">
            <a:extLst>
              <a:ext uri="{FF2B5EF4-FFF2-40B4-BE49-F238E27FC236}">
                <a16:creationId xmlns:a16="http://schemas.microsoft.com/office/drawing/2014/main" id="{D450EEB0-9DC8-8591-EB08-697E6A1B3EE1}"/>
              </a:ext>
            </a:extLst>
          </p:cNvPr>
          <p:cNvSpPr txBox="1"/>
          <p:nvPr/>
        </p:nvSpPr>
        <p:spPr>
          <a:xfrm>
            <a:off x="6096000" y="5386476"/>
            <a:ext cx="5793574" cy="1015663"/>
          </a:xfrm>
          <a:prstGeom prst="rect">
            <a:avLst/>
          </a:prstGeom>
          <a:noFill/>
        </p:spPr>
        <p:txBody>
          <a:bodyPr wrap="none" rtlCol="0">
            <a:spAutoFit/>
          </a:bodyPr>
          <a:lstStyle/>
          <a:p>
            <a:r>
              <a:rPr lang="en-US" sz="2000" dirty="0">
                <a:solidFill>
                  <a:schemeClr val="bg1"/>
                </a:solidFill>
              </a:rPr>
              <a:t>UDAY PARUCHURI		-1NH21AI134</a:t>
            </a:r>
          </a:p>
          <a:p>
            <a:r>
              <a:rPr lang="en-US" sz="2000" dirty="0">
                <a:solidFill>
                  <a:schemeClr val="bg1"/>
                </a:solidFill>
              </a:rPr>
              <a:t>SAI VAMSI M			-1NH21AI135</a:t>
            </a:r>
          </a:p>
          <a:p>
            <a:r>
              <a:rPr lang="en-US" sz="2000" dirty="0">
                <a:solidFill>
                  <a:schemeClr val="bg1"/>
                </a:solidFill>
              </a:rPr>
              <a:t>BABU DHANUSH KUMAR M	-1NH21AI144</a:t>
            </a:r>
          </a:p>
        </p:txBody>
      </p:sp>
      <p:sp>
        <p:nvSpPr>
          <p:cNvPr id="7" name="Text Placeholder 17">
            <a:extLst>
              <a:ext uri="{FF2B5EF4-FFF2-40B4-BE49-F238E27FC236}">
                <a16:creationId xmlns:a16="http://schemas.microsoft.com/office/drawing/2014/main" id="{FF1ED722-84BF-093A-CC1F-EFC6FBF60AC0}"/>
              </a:ext>
            </a:extLst>
          </p:cNvPr>
          <p:cNvSpPr txBox="1">
            <a:spLocks/>
          </p:cNvSpPr>
          <p:nvPr/>
        </p:nvSpPr>
        <p:spPr>
          <a:xfrm>
            <a:off x="410278" y="5377961"/>
            <a:ext cx="3222058" cy="1045922"/>
          </a:xfrm>
          <a:prstGeom prst="rect">
            <a:avLst/>
          </a:prstGeom>
        </p:spPr>
        <p:txBody>
          <a:bodyPr rtlCol="0"/>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dirty="0">
                <a:solidFill>
                  <a:schemeClr val="bg1"/>
                </a:solidFill>
              </a:rPr>
              <a:t>Submitted to:</a:t>
            </a:r>
          </a:p>
          <a:p>
            <a:pPr marL="11113" indent="0">
              <a:buNone/>
            </a:pPr>
            <a:r>
              <a:rPr lang="en-GB" sz="2000" dirty="0" err="1">
                <a:solidFill>
                  <a:schemeClr val="bg1"/>
                </a:solidFill>
              </a:rPr>
              <a:t>Dr.</a:t>
            </a:r>
            <a:r>
              <a:rPr lang="en-GB" sz="2000" dirty="0">
                <a:solidFill>
                  <a:schemeClr val="bg1"/>
                </a:solidFill>
              </a:rPr>
              <a:t> UMAMAHESWARAN</a:t>
            </a:r>
          </a:p>
          <a:p>
            <a:endParaRPr lang="en-GB" sz="2000" dirty="0"/>
          </a:p>
        </p:txBody>
      </p:sp>
      <p:sp>
        <p:nvSpPr>
          <p:cNvPr id="8" name="Title 3">
            <a:extLst>
              <a:ext uri="{FF2B5EF4-FFF2-40B4-BE49-F238E27FC236}">
                <a16:creationId xmlns:a16="http://schemas.microsoft.com/office/drawing/2014/main" id="{6A6059C2-A2C4-F326-D7F9-2DE627B43F72}"/>
              </a:ext>
            </a:extLst>
          </p:cNvPr>
          <p:cNvSpPr>
            <a:spLocks noGrp="1"/>
          </p:cNvSpPr>
          <p:nvPr>
            <p:ph type="title"/>
          </p:nvPr>
        </p:nvSpPr>
        <p:spPr>
          <a:xfrm>
            <a:off x="410278" y="1493268"/>
            <a:ext cx="5793574" cy="3483798"/>
          </a:xfrm>
        </p:spPr>
        <p:txBody>
          <a:bodyPr rtlCol="0">
            <a:noAutofit/>
          </a:bodyPr>
          <a:lstStyle/>
          <a:p>
            <a:pPr rtl="0"/>
            <a:r>
              <a:rPr lang="en-GB" sz="3200" dirty="0"/>
              <a:t>HEART DISEASE PREDICTION USING MACHINE LEARNING WITH PYTHON</a:t>
            </a:r>
          </a:p>
        </p:txBody>
      </p:sp>
      <p:pic>
        <p:nvPicPr>
          <p:cNvPr id="9" name="Picture Placeholder 10">
            <a:extLst>
              <a:ext uri="{FF2B5EF4-FFF2-40B4-BE49-F238E27FC236}">
                <a16:creationId xmlns:a16="http://schemas.microsoft.com/office/drawing/2014/main" id="{115869C2-5FC4-CF27-8256-7C9BBFCE95BC}"/>
              </a:ext>
            </a:extLst>
          </p:cNvPr>
          <p:cNvPicPr>
            <a:picLocks noChangeAspect="1"/>
          </p:cNvPicPr>
          <p:nvPr/>
        </p:nvPicPr>
        <p:blipFill>
          <a:blip r:embed="rId3"/>
          <a:srcRect l="6848" r="6848"/>
          <a:stretch>
            <a:fillRect/>
          </a:stretch>
        </p:blipFill>
        <p:spPr>
          <a:xfrm>
            <a:off x="7131430" y="1613741"/>
            <a:ext cx="4176665" cy="3630518"/>
          </a:xfrm>
          <a:prstGeom prst="rect">
            <a:avLst/>
          </a:prstGeom>
        </p:spPr>
      </p:pic>
      <p:pic>
        <p:nvPicPr>
          <p:cNvPr id="11" name="Picture 10">
            <a:extLst>
              <a:ext uri="{FF2B5EF4-FFF2-40B4-BE49-F238E27FC236}">
                <a16:creationId xmlns:a16="http://schemas.microsoft.com/office/drawing/2014/main" id="{CE186339-7217-2C01-B8E7-4F5BB75535F4}"/>
              </a:ext>
            </a:extLst>
          </p:cNvPr>
          <p:cNvPicPr>
            <a:picLocks noChangeAspect="1"/>
          </p:cNvPicPr>
          <p:nvPr/>
        </p:nvPicPr>
        <p:blipFill>
          <a:blip r:embed="rId4"/>
          <a:stretch>
            <a:fillRect/>
          </a:stretch>
        </p:blipFill>
        <p:spPr>
          <a:xfrm>
            <a:off x="11430000" y="0"/>
            <a:ext cx="762000" cy="743029"/>
          </a:xfrm>
          <a:prstGeom prst="rect">
            <a:avLst/>
          </a:prstGeom>
        </p:spPr>
      </p:pic>
      <p:sp>
        <p:nvSpPr>
          <p:cNvPr id="13" name="TextBox 12">
            <a:extLst>
              <a:ext uri="{FF2B5EF4-FFF2-40B4-BE49-F238E27FC236}">
                <a16:creationId xmlns:a16="http://schemas.microsoft.com/office/drawing/2014/main" id="{078AC4EE-9D56-AA0F-2B0A-83238703F091}"/>
              </a:ext>
            </a:extLst>
          </p:cNvPr>
          <p:cNvSpPr txBox="1"/>
          <p:nvPr/>
        </p:nvSpPr>
        <p:spPr>
          <a:xfrm>
            <a:off x="5044573" y="6423883"/>
            <a:ext cx="1808508" cy="369332"/>
          </a:xfrm>
          <a:prstGeom prst="rect">
            <a:avLst/>
          </a:prstGeom>
          <a:noFill/>
        </p:spPr>
        <p:txBody>
          <a:bodyPr wrap="none" rtlCol="0">
            <a:spAutoFit/>
          </a:bodyPr>
          <a:lstStyle/>
          <a:p>
            <a:r>
              <a:rPr lang="en-US" dirty="0">
                <a:solidFill>
                  <a:schemeClr val="bg1"/>
                </a:solidFill>
                <a:latin typeface="Angsana New" panose="02020603050405020304" pitchFamily="18" charset="-34"/>
                <a:cs typeface="Angsana New" panose="02020603050405020304" pitchFamily="18" charset="-34"/>
              </a:rPr>
              <a:t>21AIM38A-Mini Project I</a:t>
            </a:r>
          </a:p>
        </p:txBody>
      </p:sp>
    </p:spTree>
    <p:extLst>
      <p:ext uri="{BB962C8B-B14F-4D97-AF65-F5344CB8AC3E}">
        <p14:creationId xmlns:p14="http://schemas.microsoft.com/office/powerpoint/2010/main" val="1454293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rtlCol="0"/>
          <a:lstStyle/>
          <a:p>
            <a:pPr rtl="0"/>
            <a:fld id="{294A09A9-5501-47C1-A89A-A340965A2BE2}" type="slidenum">
              <a:rPr lang="en-GB" smtClean="0"/>
              <a:pPr rtl="0"/>
              <a:t>10</a:t>
            </a:fld>
            <a:endParaRPr lang="en-GB"/>
          </a:p>
        </p:txBody>
      </p:sp>
      <p:sp>
        <p:nvSpPr>
          <p:cNvPr id="21" name="TextBox 20">
            <a:extLst>
              <a:ext uri="{FF2B5EF4-FFF2-40B4-BE49-F238E27FC236}">
                <a16:creationId xmlns:a16="http://schemas.microsoft.com/office/drawing/2014/main" id="{B7716F3A-CCF6-5284-C0AE-E679A8217FF0}"/>
              </a:ext>
            </a:extLst>
          </p:cNvPr>
          <p:cNvSpPr txBox="1"/>
          <p:nvPr/>
        </p:nvSpPr>
        <p:spPr>
          <a:xfrm>
            <a:off x="5044573" y="6423883"/>
            <a:ext cx="1808508" cy="369332"/>
          </a:xfrm>
          <a:prstGeom prst="rect">
            <a:avLst/>
          </a:prstGeom>
          <a:noFill/>
        </p:spPr>
        <p:txBody>
          <a:bodyPr wrap="none" rtlCol="0">
            <a:spAutoFit/>
          </a:bodyPr>
          <a:lstStyle/>
          <a:p>
            <a:r>
              <a:rPr lang="en-US" dirty="0">
                <a:latin typeface="Angsana New" panose="02020603050405020304" pitchFamily="18" charset="-34"/>
                <a:cs typeface="Angsana New" panose="02020603050405020304" pitchFamily="18" charset="-34"/>
              </a:rPr>
              <a:t>21AIM38A-Mini Project I</a:t>
            </a:r>
          </a:p>
        </p:txBody>
      </p:sp>
      <p:sp>
        <p:nvSpPr>
          <p:cNvPr id="5" name="Title 17">
            <a:extLst>
              <a:ext uri="{FF2B5EF4-FFF2-40B4-BE49-F238E27FC236}">
                <a16:creationId xmlns:a16="http://schemas.microsoft.com/office/drawing/2014/main" id="{E34A48D0-8CC8-3A98-5386-48A602B59A8D}"/>
              </a:ext>
            </a:extLst>
          </p:cNvPr>
          <p:cNvSpPr>
            <a:spLocks noGrp="1"/>
          </p:cNvSpPr>
          <p:nvPr>
            <p:ph type="title"/>
          </p:nvPr>
        </p:nvSpPr>
        <p:spPr>
          <a:xfrm>
            <a:off x="540761" y="322582"/>
            <a:ext cx="9401891" cy="674061"/>
          </a:xfrm>
        </p:spPr>
        <p:txBody>
          <a:bodyPr rtlCol="0"/>
          <a:lstStyle/>
          <a:p>
            <a:pPr rtl="0"/>
            <a:r>
              <a:rPr lang="en-GB" sz="3200" dirty="0"/>
              <a:t>What is the Algorithm used for this model ?</a:t>
            </a:r>
          </a:p>
        </p:txBody>
      </p:sp>
      <p:sp>
        <p:nvSpPr>
          <p:cNvPr id="6" name="Text Placeholder 1">
            <a:extLst>
              <a:ext uri="{FF2B5EF4-FFF2-40B4-BE49-F238E27FC236}">
                <a16:creationId xmlns:a16="http://schemas.microsoft.com/office/drawing/2014/main" id="{48AFC45A-F890-CAE3-732F-73745F3457C1}"/>
              </a:ext>
            </a:extLst>
          </p:cNvPr>
          <p:cNvSpPr txBox="1">
            <a:spLocks/>
          </p:cNvSpPr>
          <p:nvPr/>
        </p:nvSpPr>
        <p:spPr>
          <a:xfrm>
            <a:off x="540762" y="1066800"/>
            <a:ext cx="11088529" cy="4945117"/>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200" dirty="0">
              <a:ea typeface="+mn-lt"/>
              <a:cs typeface="+mn-lt"/>
            </a:endParaRPr>
          </a:p>
        </p:txBody>
      </p:sp>
      <p:sp>
        <p:nvSpPr>
          <p:cNvPr id="10" name="Text Placeholder 1">
            <a:extLst>
              <a:ext uri="{FF2B5EF4-FFF2-40B4-BE49-F238E27FC236}">
                <a16:creationId xmlns:a16="http://schemas.microsoft.com/office/drawing/2014/main" id="{14D0F19E-5DC0-992E-C983-98BCD6510D56}"/>
              </a:ext>
            </a:extLst>
          </p:cNvPr>
          <p:cNvSpPr txBox="1">
            <a:spLocks/>
          </p:cNvSpPr>
          <p:nvPr/>
        </p:nvSpPr>
        <p:spPr>
          <a:xfrm>
            <a:off x="540761" y="1206102"/>
            <a:ext cx="11088529" cy="4760736"/>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Courier New" panose="02070309020205020404" pitchFamily="49" charset="0"/>
              <a:buChar char="o"/>
            </a:pPr>
            <a:r>
              <a:rPr lang="en-US" sz="2000" dirty="0"/>
              <a:t>The algorithm used in this model is </a:t>
            </a:r>
            <a:r>
              <a:rPr lang="en-US" sz="2000" u="sng" dirty="0"/>
              <a:t>Logistic Regression </a:t>
            </a:r>
            <a:r>
              <a:rPr lang="en-US" sz="2000" dirty="0"/>
              <a:t>is one of the machine learning algorithm  </a:t>
            </a:r>
          </a:p>
          <a:p>
            <a:pPr algn="just">
              <a:buFont typeface="Courier New" panose="02070309020205020404" pitchFamily="49" charset="0"/>
              <a:buChar char="o"/>
            </a:pPr>
            <a:r>
              <a:rPr lang="en-US" sz="2000" dirty="0"/>
              <a:t>Logistic regression is one of the most popular Machine Learning algorithms, which comes under the Supervised Learning technique. It is used for predicting the categorical dependent variable using a given set of independent variables</a:t>
            </a:r>
          </a:p>
          <a:p>
            <a:pPr algn="just">
              <a:buFont typeface="Courier New" panose="02070309020205020404" pitchFamily="49" charset="0"/>
              <a:buChar char="o"/>
            </a:pPr>
            <a:r>
              <a:rPr lang="en-IN" sz="1800" b="0" i="0" dirty="0">
                <a:effectLst/>
              </a:rPr>
              <a:t>The algorithm results category of 1 and 0 for presence and absences of cardiac disease.</a:t>
            </a:r>
            <a:endParaRPr lang="en-US" dirty="0"/>
          </a:p>
          <a:p>
            <a:pPr marL="0" indent="0" algn="just">
              <a:buNone/>
            </a:pPr>
            <a:endParaRPr lang="en-US" sz="2000" dirty="0">
              <a:ea typeface="+mn-lt"/>
              <a:cs typeface="+mn-lt"/>
            </a:endParaRPr>
          </a:p>
        </p:txBody>
      </p:sp>
      <p:pic>
        <p:nvPicPr>
          <p:cNvPr id="2" name="Picture 1">
            <a:extLst>
              <a:ext uri="{FF2B5EF4-FFF2-40B4-BE49-F238E27FC236}">
                <a16:creationId xmlns:a16="http://schemas.microsoft.com/office/drawing/2014/main" id="{CA3EA302-1DD8-9DBB-B949-D795AF49F8DD}"/>
              </a:ext>
            </a:extLst>
          </p:cNvPr>
          <p:cNvPicPr>
            <a:picLocks noChangeAspect="1"/>
          </p:cNvPicPr>
          <p:nvPr/>
        </p:nvPicPr>
        <p:blipFill>
          <a:blip r:embed="rId3"/>
          <a:stretch>
            <a:fillRect/>
          </a:stretch>
        </p:blipFill>
        <p:spPr>
          <a:xfrm>
            <a:off x="11430000" y="0"/>
            <a:ext cx="762000" cy="743029"/>
          </a:xfrm>
          <a:prstGeom prst="rect">
            <a:avLst/>
          </a:prstGeom>
        </p:spPr>
      </p:pic>
    </p:spTree>
    <p:extLst>
      <p:ext uri="{BB962C8B-B14F-4D97-AF65-F5344CB8AC3E}">
        <p14:creationId xmlns:p14="http://schemas.microsoft.com/office/powerpoint/2010/main" val="2929563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779B4FEE-A330-FA50-B629-E0CE49636829}"/>
              </a:ext>
            </a:extLst>
          </p:cNvPr>
          <p:cNvSpPr>
            <a:spLocks noGrp="1"/>
          </p:cNvSpPr>
          <p:nvPr>
            <p:ph type="sldNum" sz="quarter" idx="4"/>
          </p:nvPr>
        </p:nvSpPr>
        <p:spPr/>
        <p:txBody>
          <a:bodyPr/>
          <a:lstStyle/>
          <a:p>
            <a:pPr rtl="0"/>
            <a:fld id="{294A09A9-5501-47C1-A89A-A340965A2BE2}" type="slidenum">
              <a:rPr lang="en-GB" noProof="0" smtClean="0"/>
              <a:pPr rtl="0"/>
              <a:t>11</a:t>
            </a:fld>
            <a:endParaRPr lang="en-GB" noProof="0"/>
          </a:p>
        </p:txBody>
      </p:sp>
      <p:sp>
        <p:nvSpPr>
          <p:cNvPr id="11" name="Title 13">
            <a:extLst>
              <a:ext uri="{FF2B5EF4-FFF2-40B4-BE49-F238E27FC236}">
                <a16:creationId xmlns:a16="http://schemas.microsoft.com/office/drawing/2014/main" id="{8AC2EFD2-B535-AD9E-8CB0-47CEF1C00AFB}"/>
              </a:ext>
            </a:extLst>
          </p:cNvPr>
          <p:cNvSpPr>
            <a:spLocks noGrp="1"/>
          </p:cNvSpPr>
          <p:nvPr>
            <p:ph type="title"/>
          </p:nvPr>
        </p:nvSpPr>
        <p:spPr>
          <a:xfrm>
            <a:off x="660944" y="317108"/>
            <a:ext cx="4850856" cy="1123951"/>
          </a:xfrm>
        </p:spPr>
        <p:txBody>
          <a:bodyPr rtlCol="0">
            <a:normAutofit/>
          </a:bodyPr>
          <a:lstStyle/>
          <a:p>
            <a:pPr rtl="0"/>
            <a:r>
              <a:rPr lang="en-GB" dirty="0"/>
              <a:t>Implementation</a:t>
            </a:r>
          </a:p>
        </p:txBody>
      </p:sp>
      <p:sp>
        <p:nvSpPr>
          <p:cNvPr id="13" name="TextBox 12">
            <a:extLst>
              <a:ext uri="{FF2B5EF4-FFF2-40B4-BE49-F238E27FC236}">
                <a16:creationId xmlns:a16="http://schemas.microsoft.com/office/drawing/2014/main" id="{1F8B3F45-3C13-740A-AA67-D88E95F0088B}"/>
              </a:ext>
            </a:extLst>
          </p:cNvPr>
          <p:cNvSpPr txBox="1"/>
          <p:nvPr/>
        </p:nvSpPr>
        <p:spPr>
          <a:xfrm>
            <a:off x="5044573" y="6423883"/>
            <a:ext cx="1808508" cy="369332"/>
          </a:xfrm>
          <a:prstGeom prst="rect">
            <a:avLst/>
          </a:prstGeom>
          <a:noFill/>
        </p:spPr>
        <p:txBody>
          <a:bodyPr wrap="none" rtlCol="0">
            <a:spAutoFit/>
          </a:bodyPr>
          <a:lstStyle/>
          <a:p>
            <a:r>
              <a:rPr lang="en-US" dirty="0">
                <a:latin typeface="Angsana New" panose="02020603050405020304" pitchFamily="18" charset="-34"/>
                <a:cs typeface="Angsana New" panose="02020603050405020304" pitchFamily="18" charset="-34"/>
              </a:rPr>
              <a:t>21AIM38A-Mini Project I</a:t>
            </a:r>
          </a:p>
        </p:txBody>
      </p:sp>
      <p:sp>
        <p:nvSpPr>
          <p:cNvPr id="14" name="TextBox 13">
            <a:extLst>
              <a:ext uri="{FF2B5EF4-FFF2-40B4-BE49-F238E27FC236}">
                <a16:creationId xmlns:a16="http://schemas.microsoft.com/office/drawing/2014/main" id="{7ADB9E09-6908-F6CE-E9C8-D6F643ECAA35}"/>
              </a:ext>
            </a:extLst>
          </p:cNvPr>
          <p:cNvSpPr txBox="1"/>
          <p:nvPr/>
        </p:nvSpPr>
        <p:spPr>
          <a:xfrm>
            <a:off x="1752600" y="2209800"/>
            <a:ext cx="184731" cy="369332"/>
          </a:xfrm>
          <a:prstGeom prst="rect">
            <a:avLst/>
          </a:prstGeom>
          <a:noFill/>
        </p:spPr>
        <p:txBody>
          <a:bodyPr wrap="none" rtlCol="0">
            <a:spAutoFit/>
          </a:bodyPr>
          <a:lstStyle/>
          <a:p>
            <a:endParaRPr lang="en-US" dirty="0"/>
          </a:p>
        </p:txBody>
      </p:sp>
      <p:pic>
        <p:nvPicPr>
          <p:cNvPr id="16" name="Picture 15">
            <a:extLst>
              <a:ext uri="{FF2B5EF4-FFF2-40B4-BE49-F238E27FC236}">
                <a16:creationId xmlns:a16="http://schemas.microsoft.com/office/drawing/2014/main" id="{B44D0ADB-7AC5-0016-9571-A2066C896DB1}"/>
              </a:ext>
            </a:extLst>
          </p:cNvPr>
          <p:cNvPicPr>
            <a:picLocks noChangeAspect="1"/>
          </p:cNvPicPr>
          <p:nvPr/>
        </p:nvPicPr>
        <p:blipFill>
          <a:blip r:embed="rId2"/>
          <a:stretch>
            <a:fillRect/>
          </a:stretch>
        </p:blipFill>
        <p:spPr>
          <a:xfrm>
            <a:off x="660944" y="1355095"/>
            <a:ext cx="11023600" cy="1832849"/>
          </a:xfrm>
          <a:prstGeom prst="rect">
            <a:avLst/>
          </a:prstGeom>
        </p:spPr>
      </p:pic>
      <p:pic>
        <p:nvPicPr>
          <p:cNvPr id="20" name="Picture 19">
            <a:extLst>
              <a:ext uri="{FF2B5EF4-FFF2-40B4-BE49-F238E27FC236}">
                <a16:creationId xmlns:a16="http://schemas.microsoft.com/office/drawing/2014/main" id="{A586D976-051C-3A84-BC19-91201B7A6383}"/>
              </a:ext>
            </a:extLst>
          </p:cNvPr>
          <p:cNvPicPr>
            <a:picLocks noChangeAspect="1"/>
          </p:cNvPicPr>
          <p:nvPr/>
        </p:nvPicPr>
        <p:blipFill>
          <a:blip r:embed="rId3"/>
          <a:stretch>
            <a:fillRect/>
          </a:stretch>
        </p:blipFill>
        <p:spPr>
          <a:xfrm>
            <a:off x="639554" y="4741930"/>
            <a:ext cx="11023600" cy="1174177"/>
          </a:xfrm>
          <a:prstGeom prst="rect">
            <a:avLst/>
          </a:prstGeom>
        </p:spPr>
      </p:pic>
      <p:pic>
        <p:nvPicPr>
          <p:cNvPr id="29" name="Picture 28">
            <a:extLst>
              <a:ext uri="{FF2B5EF4-FFF2-40B4-BE49-F238E27FC236}">
                <a16:creationId xmlns:a16="http://schemas.microsoft.com/office/drawing/2014/main" id="{C5617C02-9350-4DA6-9800-C37FCDE73759}"/>
              </a:ext>
            </a:extLst>
          </p:cNvPr>
          <p:cNvPicPr>
            <a:picLocks noChangeAspect="1"/>
          </p:cNvPicPr>
          <p:nvPr/>
        </p:nvPicPr>
        <p:blipFill>
          <a:blip r:embed="rId4"/>
          <a:stretch>
            <a:fillRect/>
          </a:stretch>
        </p:blipFill>
        <p:spPr>
          <a:xfrm>
            <a:off x="639554" y="3369596"/>
            <a:ext cx="11023600" cy="1174177"/>
          </a:xfrm>
          <a:prstGeom prst="rect">
            <a:avLst/>
          </a:prstGeom>
        </p:spPr>
      </p:pic>
      <p:pic>
        <p:nvPicPr>
          <p:cNvPr id="2" name="Picture 1">
            <a:extLst>
              <a:ext uri="{FF2B5EF4-FFF2-40B4-BE49-F238E27FC236}">
                <a16:creationId xmlns:a16="http://schemas.microsoft.com/office/drawing/2014/main" id="{BFA0567F-AEAB-8459-C22B-868B63D4520E}"/>
              </a:ext>
            </a:extLst>
          </p:cNvPr>
          <p:cNvPicPr>
            <a:picLocks noChangeAspect="1"/>
          </p:cNvPicPr>
          <p:nvPr/>
        </p:nvPicPr>
        <p:blipFill>
          <a:blip r:embed="rId5"/>
          <a:stretch>
            <a:fillRect/>
          </a:stretch>
        </p:blipFill>
        <p:spPr>
          <a:xfrm>
            <a:off x="11430000" y="0"/>
            <a:ext cx="762000" cy="743029"/>
          </a:xfrm>
          <a:prstGeom prst="rect">
            <a:avLst/>
          </a:prstGeom>
        </p:spPr>
      </p:pic>
    </p:spTree>
    <p:extLst>
      <p:ext uri="{BB962C8B-B14F-4D97-AF65-F5344CB8AC3E}">
        <p14:creationId xmlns:p14="http://schemas.microsoft.com/office/powerpoint/2010/main" val="1811921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0F0DED4A-5CF5-2738-CBB7-AB6F83934882}"/>
              </a:ext>
            </a:extLst>
          </p:cNvPr>
          <p:cNvSpPr>
            <a:spLocks noGrp="1"/>
          </p:cNvSpPr>
          <p:nvPr>
            <p:ph type="sldNum" sz="quarter" idx="4"/>
          </p:nvPr>
        </p:nvSpPr>
        <p:spPr/>
        <p:txBody>
          <a:bodyPr/>
          <a:lstStyle/>
          <a:p>
            <a:pPr rtl="0"/>
            <a:fld id="{294A09A9-5501-47C1-A89A-A340965A2BE2}" type="slidenum">
              <a:rPr lang="en-GB" noProof="0" smtClean="0"/>
              <a:pPr rtl="0"/>
              <a:t>12</a:t>
            </a:fld>
            <a:endParaRPr lang="en-GB" noProof="0"/>
          </a:p>
        </p:txBody>
      </p:sp>
      <p:pic>
        <p:nvPicPr>
          <p:cNvPr id="11" name="Picture 10">
            <a:extLst>
              <a:ext uri="{FF2B5EF4-FFF2-40B4-BE49-F238E27FC236}">
                <a16:creationId xmlns:a16="http://schemas.microsoft.com/office/drawing/2014/main" id="{4BB14E88-100E-388F-6861-5A9B8F99CE3E}"/>
              </a:ext>
            </a:extLst>
          </p:cNvPr>
          <p:cNvPicPr>
            <a:picLocks noChangeAspect="1"/>
          </p:cNvPicPr>
          <p:nvPr/>
        </p:nvPicPr>
        <p:blipFill>
          <a:blip r:embed="rId2"/>
          <a:stretch>
            <a:fillRect/>
          </a:stretch>
        </p:blipFill>
        <p:spPr>
          <a:xfrm>
            <a:off x="601884" y="595984"/>
            <a:ext cx="10628824" cy="1473070"/>
          </a:xfrm>
          <a:prstGeom prst="rect">
            <a:avLst/>
          </a:prstGeom>
        </p:spPr>
      </p:pic>
      <p:pic>
        <p:nvPicPr>
          <p:cNvPr id="12" name="Picture 11">
            <a:extLst>
              <a:ext uri="{FF2B5EF4-FFF2-40B4-BE49-F238E27FC236}">
                <a16:creationId xmlns:a16="http://schemas.microsoft.com/office/drawing/2014/main" id="{59F25006-251B-4CCF-91FB-B9B25FC965FF}"/>
              </a:ext>
            </a:extLst>
          </p:cNvPr>
          <p:cNvPicPr>
            <a:picLocks noChangeAspect="1"/>
          </p:cNvPicPr>
          <p:nvPr/>
        </p:nvPicPr>
        <p:blipFill>
          <a:blip r:embed="rId3"/>
          <a:stretch>
            <a:fillRect/>
          </a:stretch>
        </p:blipFill>
        <p:spPr>
          <a:xfrm>
            <a:off x="601882" y="2338597"/>
            <a:ext cx="10628825" cy="1510190"/>
          </a:xfrm>
          <a:prstGeom prst="rect">
            <a:avLst/>
          </a:prstGeom>
        </p:spPr>
      </p:pic>
      <p:pic>
        <p:nvPicPr>
          <p:cNvPr id="13" name="Picture 12">
            <a:extLst>
              <a:ext uri="{FF2B5EF4-FFF2-40B4-BE49-F238E27FC236}">
                <a16:creationId xmlns:a16="http://schemas.microsoft.com/office/drawing/2014/main" id="{F39D13C6-8B3A-AEA0-F0A7-4A3E6D5842F1}"/>
              </a:ext>
            </a:extLst>
          </p:cNvPr>
          <p:cNvPicPr>
            <a:picLocks noChangeAspect="1"/>
          </p:cNvPicPr>
          <p:nvPr/>
        </p:nvPicPr>
        <p:blipFill>
          <a:blip r:embed="rId4"/>
          <a:stretch>
            <a:fillRect/>
          </a:stretch>
        </p:blipFill>
        <p:spPr>
          <a:xfrm>
            <a:off x="601882" y="4118329"/>
            <a:ext cx="10628826" cy="1351489"/>
          </a:xfrm>
          <a:prstGeom prst="rect">
            <a:avLst/>
          </a:prstGeom>
        </p:spPr>
      </p:pic>
      <p:sp>
        <p:nvSpPr>
          <p:cNvPr id="16" name="TextBox 15">
            <a:extLst>
              <a:ext uri="{FF2B5EF4-FFF2-40B4-BE49-F238E27FC236}">
                <a16:creationId xmlns:a16="http://schemas.microsoft.com/office/drawing/2014/main" id="{1AF72FC0-0931-C905-CA5D-B8853CC302F7}"/>
              </a:ext>
            </a:extLst>
          </p:cNvPr>
          <p:cNvSpPr txBox="1"/>
          <p:nvPr/>
        </p:nvSpPr>
        <p:spPr>
          <a:xfrm>
            <a:off x="5044573" y="6423883"/>
            <a:ext cx="1808508" cy="369332"/>
          </a:xfrm>
          <a:prstGeom prst="rect">
            <a:avLst/>
          </a:prstGeom>
          <a:noFill/>
        </p:spPr>
        <p:txBody>
          <a:bodyPr wrap="none" rtlCol="0">
            <a:spAutoFit/>
          </a:bodyPr>
          <a:lstStyle/>
          <a:p>
            <a:r>
              <a:rPr lang="en-US" dirty="0">
                <a:latin typeface="Angsana New" panose="02020603050405020304" pitchFamily="18" charset="-34"/>
                <a:cs typeface="Angsana New" panose="02020603050405020304" pitchFamily="18" charset="-34"/>
              </a:rPr>
              <a:t>21AIM38A-Mini Project I</a:t>
            </a:r>
          </a:p>
        </p:txBody>
      </p:sp>
      <p:pic>
        <p:nvPicPr>
          <p:cNvPr id="2" name="Picture 1">
            <a:extLst>
              <a:ext uri="{FF2B5EF4-FFF2-40B4-BE49-F238E27FC236}">
                <a16:creationId xmlns:a16="http://schemas.microsoft.com/office/drawing/2014/main" id="{8ED038DB-3818-A2F5-E2C0-B7D51A3FF96D}"/>
              </a:ext>
            </a:extLst>
          </p:cNvPr>
          <p:cNvPicPr>
            <a:picLocks noChangeAspect="1"/>
          </p:cNvPicPr>
          <p:nvPr/>
        </p:nvPicPr>
        <p:blipFill>
          <a:blip r:embed="rId5"/>
          <a:stretch>
            <a:fillRect/>
          </a:stretch>
        </p:blipFill>
        <p:spPr>
          <a:xfrm>
            <a:off x="11430000" y="0"/>
            <a:ext cx="762000" cy="743029"/>
          </a:xfrm>
          <a:prstGeom prst="rect">
            <a:avLst/>
          </a:prstGeom>
        </p:spPr>
      </p:pic>
    </p:spTree>
    <p:extLst>
      <p:ext uri="{BB962C8B-B14F-4D97-AF65-F5344CB8AC3E}">
        <p14:creationId xmlns:p14="http://schemas.microsoft.com/office/powerpoint/2010/main" val="3279645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A28A3C-57E7-50E0-D39B-1F7090D58259}"/>
              </a:ext>
            </a:extLst>
          </p:cNvPr>
          <p:cNvSpPr>
            <a:spLocks noGrp="1"/>
          </p:cNvSpPr>
          <p:nvPr>
            <p:ph type="sldNum" sz="quarter" idx="4"/>
          </p:nvPr>
        </p:nvSpPr>
        <p:spPr/>
        <p:txBody>
          <a:bodyPr/>
          <a:lstStyle/>
          <a:p>
            <a:pPr rtl="0"/>
            <a:fld id="{294A09A9-5501-47C1-A89A-A340965A2BE2}" type="slidenum">
              <a:rPr lang="en-GB" noProof="0" smtClean="0"/>
              <a:pPr rtl="0"/>
              <a:t>13</a:t>
            </a:fld>
            <a:endParaRPr lang="en-GB" noProof="0"/>
          </a:p>
        </p:txBody>
      </p:sp>
      <p:pic>
        <p:nvPicPr>
          <p:cNvPr id="6" name="Picture 5">
            <a:extLst>
              <a:ext uri="{FF2B5EF4-FFF2-40B4-BE49-F238E27FC236}">
                <a16:creationId xmlns:a16="http://schemas.microsoft.com/office/drawing/2014/main" id="{94FA19E1-2A1A-1E4B-AEDA-34B77A9E81DE}"/>
              </a:ext>
            </a:extLst>
          </p:cNvPr>
          <p:cNvPicPr>
            <a:picLocks noChangeAspect="1"/>
          </p:cNvPicPr>
          <p:nvPr/>
        </p:nvPicPr>
        <p:blipFill>
          <a:blip r:embed="rId2"/>
          <a:stretch>
            <a:fillRect/>
          </a:stretch>
        </p:blipFill>
        <p:spPr>
          <a:xfrm>
            <a:off x="936625" y="546101"/>
            <a:ext cx="10318750" cy="4521200"/>
          </a:xfrm>
          <a:prstGeom prst="rect">
            <a:avLst/>
          </a:prstGeom>
        </p:spPr>
      </p:pic>
      <p:sp>
        <p:nvSpPr>
          <p:cNvPr id="8" name="TextBox 7">
            <a:extLst>
              <a:ext uri="{FF2B5EF4-FFF2-40B4-BE49-F238E27FC236}">
                <a16:creationId xmlns:a16="http://schemas.microsoft.com/office/drawing/2014/main" id="{5302806B-4216-23C3-FFEC-6B3B7EAA277D}"/>
              </a:ext>
            </a:extLst>
          </p:cNvPr>
          <p:cNvSpPr txBox="1"/>
          <p:nvPr/>
        </p:nvSpPr>
        <p:spPr>
          <a:xfrm>
            <a:off x="5044573" y="6423883"/>
            <a:ext cx="1808508" cy="369332"/>
          </a:xfrm>
          <a:prstGeom prst="rect">
            <a:avLst/>
          </a:prstGeom>
          <a:noFill/>
        </p:spPr>
        <p:txBody>
          <a:bodyPr wrap="none" rtlCol="0">
            <a:spAutoFit/>
          </a:bodyPr>
          <a:lstStyle/>
          <a:p>
            <a:r>
              <a:rPr lang="en-US" dirty="0">
                <a:latin typeface="Angsana New" panose="02020603050405020304" pitchFamily="18" charset="-34"/>
                <a:cs typeface="Angsana New" panose="02020603050405020304" pitchFamily="18" charset="-34"/>
              </a:rPr>
              <a:t>21AIM38A-Mini Project I</a:t>
            </a:r>
          </a:p>
        </p:txBody>
      </p:sp>
      <p:pic>
        <p:nvPicPr>
          <p:cNvPr id="2" name="Picture 1">
            <a:extLst>
              <a:ext uri="{FF2B5EF4-FFF2-40B4-BE49-F238E27FC236}">
                <a16:creationId xmlns:a16="http://schemas.microsoft.com/office/drawing/2014/main" id="{3F7CCA1C-4F0B-F441-C37A-35CA2ADC7548}"/>
              </a:ext>
            </a:extLst>
          </p:cNvPr>
          <p:cNvPicPr>
            <a:picLocks noChangeAspect="1"/>
          </p:cNvPicPr>
          <p:nvPr/>
        </p:nvPicPr>
        <p:blipFill>
          <a:blip r:embed="rId3"/>
          <a:stretch>
            <a:fillRect/>
          </a:stretch>
        </p:blipFill>
        <p:spPr>
          <a:xfrm>
            <a:off x="11430000" y="0"/>
            <a:ext cx="762000" cy="743029"/>
          </a:xfrm>
          <a:prstGeom prst="rect">
            <a:avLst/>
          </a:prstGeom>
        </p:spPr>
      </p:pic>
    </p:spTree>
    <p:extLst>
      <p:ext uri="{BB962C8B-B14F-4D97-AF65-F5344CB8AC3E}">
        <p14:creationId xmlns:p14="http://schemas.microsoft.com/office/powerpoint/2010/main" val="2471973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A28A3C-57E7-50E0-D39B-1F7090D58259}"/>
              </a:ext>
            </a:extLst>
          </p:cNvPr>
          <p:cNvSpPr>
            <a:spLocks noGrp="1"/>
          </p:cNvSpPr>
          <p:nvPr>
            <p:ph type="sldNum" sz="quarter" idx="4"/>
          </p:nvPr>
        </p:nvSpPr>
        <p:spPr/>
        <p:txBody>
          <a:bodyPr/>
          <a:lstStyle/>
          <a:p>
            <a:pPr rtl="0"/>
            <a:fld id="{294A09A9-5501-47C1-A89A-A340965A2BE2}" type="slidenum">
              <a:rPr lang="en-GB" noProof="0" smtClean="0"/>
              <a:pPr rtl="0"/>
              <a:t>14</a:t>
            </a:fld>
            <a:endParaRPr lang="en-GB" noProof="0"/>
          </a:p>
        </p:txBody>
      </p:sp>
      <p:sp>
        <p:nvSpPr>
          <p:cNvPr id="8" name="TextBox 7">
            <a:extLst>
              <a:ext uri="{FF2B5EF4-FFF2-40B4-BE49-F238E27FC236}">
                <a16:creationId xmlns:a16="http://schemas.microsoft.com/office/drawing/2014/main" id="{5302806B-4216-23C3-FFEC-6B3B7EAA277D}"/>
              </a:ext>
            </a:extLst>
          </p:cNvPr>
          <p:cNvSpPr txBox="1"/>
          <p:nvPr/>
        </p:nvSpPr>
        <p:spPr>
          <a:xfrm>
            <a:off x="5044573" y="6423883"/>
            <a:ext cx="1808508" cy="369332"/>
          </a:xfrm>
          <a:prstGeom prst="rect">
            <a:avLst/>
          </a:prstGeom>
          <a:noFill/>
        </p:spPr>
        <p:txBody>
          <a:bodyPr wrap="none" rtlCol="0">
            <a:spAutoFit/>
          </a:bodyPr>
          <a:lstStyle/>
          <a:p>
            <a:r>
              <a:rPr lang="en-US" dirty="0">
                <a:latin typeface="Angsana New" panose="02020603050405020304" pitchFamily="18" charset="-34"/>
                <a:cs typeface="Angsana New" panose="02020603050405020304" pitchFamily="18" charset="-34"/>
              </a:rPr>
              <a:t>21AIM38A-Mini Project I</a:t>
            </a:r>
          </a:p>
        </p:txBody>
      </p:sp>
      <p:pic>
        <p:nvPicPr>
          <p:cNvPr id="4" name="Picture 3">
            <a:extLst>
              <a:ext uri="{FF2B5EF4-FFF2-40B4-BE49-F238E27FC236}">
                <a16:creationId xmlns:a16="http://schemas.microsoft.com/office/drawing/2014/main" id="{B112BED0-50AA-FDF8-F1DF-B96BBD4B2CCF}"/>
              </a:ext>
            </a:extLst>
          </p:cNvPr>
          <p:cNvPicPr>
            <a:picLocks noChangeAspect="1"/>
          </p:cNvPicPr>
          <p:nvPr/>
        </p:nvPicPr>
        <p:blipFill>
          <a:blip r:embed="rId2"/>
          <a:stretch>
            <a:fillRect/>
          </a:stretch>
        </p:blipFill>
        <p:spPr>
          <a:xfrm>
            <a:off x="808892" y="937359"/>
            <a:ext cx="10245970" cy="2389335"/>
          </a:xfrm>
          <a:prstGeom prst="rect">
            <a:avLst/>
          </a:prstGeom>
        </p:spPr>
      </p:pic>
      <p:pic>
        <p:nvPicPr>
          <p:cNvPr id="9" name="Picture 8">
            <a:extLst>
              <a:ext uri="{FF2B5EF4-FFF2-40B4-BE49-F238E27FC236}">
                <a16:creationId xmlns:a16="http://schemas.microsoft.com/office/drawing/2014/main" id="{5322E06B-D7D6-0AE6-02FA-925D028CA4AA}"/>
              </a:ext>
            </a:extLst>
          </p:cNvPr>
          <p:cNvPicPr>
            <a:picLocks noChangeAspect="1"/>
          </p:cNvPicPr>
          <p:nvPr/>
        </p:nvPicPr>
        <p:blipFill>
          <a:blip r:embed="rId3"/>
          <a:stretch>
            <a:fillRect/>
          </a:stretch>
        </p:blipFill>
        <p:spPr>
          <a:xfrm>
            <a:off x="808892" y="3326694"/>
            <a:ext cx="10245970" cy="2216216"/>
          </a:xfrm>
          <a:prstGeom prst="rect">
            <a:avLst/>
          </a:prstGeom>
        </p:spPr>
      </p:pic>
      <p:pic>
        <p:nvPicPr>
          <p:cNvPr id="2" name="Picture 1">
            <a:extLst>
              <a:ext uri="{FF2B5EF4-FFF2-40B4-BE49-F238E27FC236}">
                <a16:creationId xmlns:a16="http://schemas.microsoft.com/office/drawing/2014/main" id="{17C730E1-DDA3-5C72-FD84-B7EDE7108584}"/>
              </a:ext>
            </a:extLst>
          </p:cNvPr>
          <p:cNvPicPr>
            <a:picLocks noChangeAspect="1"/>
          </p:cNvPicPr>
          <p:nvPr/>
        </p:nvPicPr>
        <p:blipFill>
          <a:blip r:embed="rId4"/>
          <a:stretch>
            <a:fillRect/>
          </a:stretch>
        </p:blipFill>
        <p:spPr>
          <a:xfrm>
            <a:off x="11430000" y="0"/>
            <a:ext cx="762000" cy="743029"/>
          </a:xfrm>
          <a:prstGeom prst="rect">
            <a:avLst/>
          </a:prstGeom>
        </p:spPr>
      </p:pic>
    </p:spTree>
    <p:extLst>
      <p:ext uri="{BB962C8B-B14F-4D97-AF65-F5344CB8AC3E}">
        <p14:creationId xmlns:p14="http://schemas.microsoft.com/office/powerpoint/2010/main" val="2152767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338F455-8159-DBE1-DCCD-71D09C38D738}"/>
              </a:ext>
            </a:extLst>
          </p:cNvPr>
          <p:cNvSpPr>
            <a:spLocks noGrp="1"/>
          </p:cNvSpPr>
          <p:nvPr>
            <p:ph type="sldNum" sz="quarter" idx="4"/>
          </p:nvPr>
        </p:nvSpPr>
        <p:spPr/>
        <p:txBody>
          <a:bodyPr/>
          <a:lstStyle/>
          <a:p>
            <a:pPr rtl="0"/>
            <a:fld id="{294A09A9-5501-47C1-A89A-A340965A2BE2}" type="slidenum">
              <a:rPr lang="en-GB" noProof="0" smtClean="0"/>
              <a:pPr rtl="0"/>
              <a:t>15</a:t>
            </a:fld>
            <a:endParaRPr lang="en-GB" noProof="0"/>
          </a:p>
        </p:txBody>
      </p:sp>
      <p:pic>
        <p:nvPicPr>
          <p:cNvPr id="7" name="Picture 6">
            <a:extLst>
              <a:ext uri="{FF2B5EF4-FFF2-40B4-BE49-F238E27FC236}">
                <a16:creationId xmlns:a16="http://schemas.microsoft.com/office/drawing/2014/main" id="{EC8260E3-8DCF-2761-108D-349433B57174}"/>
              </a:ext>
            </a:extLst>
          </p:cNvPr>
          <p:cNvPicPr>
            <a:picLocks noChangeAspect="1"/>
          </p:cNvPicPr>
          <p:nvPr/>
        </p:nvPicPr>
        <p:blipFill>
          <a:blip r:embed="rId2"/>
          <a:stretch>
            <a:fillRect/>
          </a:stretch>
        </p:blipFill>
        <p:spPr>
          <a:xfrm>
            <a:off x="914513" y="2006600"/>
            <a:ext cx="10286887" cy="1193800"/>
          </a:xfrm>
          <a:prstGeom prst="rect">
            <a:avLst/>
          </a:prstGeom>
        </p:spPr>
      </p:pic>
      <p:sp>
        <p:nvSpPr>
          <p:cNvPr id="12" name="Title 3">
            <a:extLst>
              <a:ext uri="{FF2B5EF4-FFF2-40B4-BE49-F238E27FC236}">
                <a16:creationId xmlns:a16="http://schemas.microsoft.com/office/drawing/2014/main" id="{5A8FFA11-BA1E-EEB7-95EC-FCE31E72BB75}"/>
              </a:ext>
            </a:extLst>
          </p:cNvPr>
          <p:cNvSpPr>
            <a:spLocks noGrp="1"/>
          </p:cNvSpPr>
          <p:nvPr>
            <p:ph type="title"/>
          </p:nvPr>
        </p:nvSpPr>
        <p:spPr>
          <a:xfrm>
            <a:off x="914513" y="583224"/>
            <a:ext cx="2336688" cy="1193800"/>
          </a:xfrm>
        </p:spPr>
        <p:txBody>
          <a:bodyPr>
            <a:normAutofit/>
          </a:bodyPr>
          <a:lstStyle/>
          <a:p>
            <a:r>
              <a:rPr lang="en-US" sz="4400" dirty="0"/>
              <a:t>Result</a:t>
            </a:r>
          </a:p>
        </p:txBody>
      </p:sp>
      <p:sp>
        <p:nvSpPr>
          <p:cNvPr id="14" name="TextBox 13">
            <a:extLst>
              <a:ext uri="{FF2B5EF4-FFF2-40B4-BE49-F238E27FC236}">
                <a16:creationId xmlns:a16="http://schemas.microsoft.com/office/drawing/2014/main" id="{57B14519-1F64-1DAD-70F4-0C7816E672C3}"/>
              </a:ext>
            </a:extLst>
          </p:cNvPr>
          <p:cNvSpPr txBox="1"/>
          <p:nvPr/>
        </p:nvSpPr>
        <p:spPr>
          <a:xfrm>
            <a:off x="5044573" y="6423883"/>
            <a:ext cx="1901483" cy="369332"/>
          </a:xfrm>
          <a:prstGeom prst="rect">
            <a:avLst/>
          </a:prstGeom>
          <a:noFill/>
        </p:spPr>
        <p:txBody>
          <a:bodyPr wrap="none" rtlCol="0">
            <a:spAutoFit/>
          </a:bodyPr>
          <a:lstStyle/>
          <a:p>
            <a:r>
              <a:rPr lang="en-US" dirty="0">
                <a:latin typeface="Angsana New" panose="02020603050405020304" pitchFamily="18" charset="-34"/>
                <a:cs typeface="Angsana New" panose="02020603050405020304" pitchFamily="18" charset="-34"/>
              </a:rPr>
              <a:t>21AILM38A-Mini Project I</a:t>
            </a:r>
          </a:p>
        </p:txBody>
      </p:sp>
      <p:pic>
        <p:nvPicPr>
          <p:cNvPr id="2" name="Picture 1">
            <a:extLst>
              <a:ext uri="{FF2B5EF4-FFF2-40B4-BE49-F238E27FC236}">
                <a16:creationId xmlns:a16="http://schemas.microsoft.com/office/drawing/2014/main" id="{1E038C23-5974-76DC-3472-4EC8F35220E8}"/>
              </a:ext>
            </a:extLst>
          </p:cNvPr>
          <p:cNvPicPr>
            <a:picLocks noChangeAspect="1"/>
          </p:cNvPicPr>
          <p:nvPr/>
        </p:nvPicPr>
        <p:blipFill>
          <a:blip r:embed="rId3"/>
          <a:stretch>
            <a:fillRect/>
          </a:stretch>
        </p:blipFill>
        <p:spPr>
          <a:xfrm>
            <a:off x="11430000" y="0"/>
            <a:ext cx="762000" cy="743029"/>
          </a:xfrm>
          <a:prstGeom prst="rect">
            <a:avLst/>
          </a:prstGeom>
        </p:spPr>
      </p:pic>
    </p:spTree>
    <p:extLst>
      <p:ext uri="{BB962C8B-B14F-4D97-AF65-F5344CB8AC3E}">
        <p14:creationId xmlns:p14="http://schemas.microsoft.com/office/powerpoint/2010/main" val="17330288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CBCD7F1-6124-EE62-C4BF-8AB60DFAC160}"/>
              </a:ext>
            </a:extLst>
          </p:cNvPr>
          <p:cNvSpPr>
            <a:spLocks noGrp="1"/>
          </p:cNvSpPr>
          <p:nvPr>
            <p:ph type="sldNum" sz="quarter" idx="4"/>
          </p:nvPr>
        </p:nvSpPr>
        <p:spPr/>
        <p:txBody>
          <a:bodyPr/>
          <a:lstStyle/>
          <a:p>
            <a:pPr rtl="0"/>
            <a:fld id="{294A09A9-5501-47C1-A89A-A340965A2BE2}" type="slidenum">
              <a:rPr lang="en-GB" noProof="0" smtClean="0"/>
              <a:pPr rtl="0"/>
              <a:t>16</a:t>
            </a:fld>
            <a:endParaRPr lang="en-GB" noProof="0"/>
          </a:p>
        </p:txBody>
      </p:sp>
      <p:sp>
        <p:nvSpPr>
          <p:cNvPr id="4" name="Title 3">
            <a:extLst>
              <a:ext uri="{FF2B5EF4-FFF2-40B4-BE49-F238E27FC236}">
                <a16:creationId xmlns:a16="http://schemas.microsoft.com/office/drawing/2014/main" id="{E6C1D8FF-2CE1-364D-5F49-3E87CACD9A4A}"/>
              </a:ext>
            </a:extLst>
          </p:cNvPr>
          <p:cNvSpPr>
            <a:spLocks noGrp="1"/>
          </p:cNvSpPr>
          <p:nvPr>
            <p:ph type="title"/>
          </p:nvPr>
        </p:nvSpPr>
        <p:spPr>
          <a:xfrm>
            <a:off x="914512" y="577362"/>
            <a:ext cx="7453313" cy="749294"/>
          </a:xfrm>
        </p:spPr>
        <p:txBody>
          <a:bodyPr/>
          <a:lstStyle/>
          <a:p>
            <a:r>
              <a:rPr lang="en-US" sz="4800" dirty="0"/>
              <a:t>Future Enhancement</a:t>
            </a:r>
          </a:p>
        </p:txBody>
      </p:sp>
      <p:sp>
        <p:nvSpPr>
          <p:cNvPr id="6" name="Text Placeholder 1">
            <a:extLst>
              <a:ext uri="{FF2B5EF4-FFF2-40B4-BE49-F238E27FC236}">
                <a16:creationId xmlns:a16="http://schemas.microsoft.com/office/drawing/2014/main" id="{4ACC0534-0D7E-5B5B-AFC6-E3FB7A69CB8B}"/>
              </a:ext>
            </a:extLst>
          </p:cNvPr>
          <p:cNvSpPr txBox="1">
            <a:spLocks/>
          </p:cNvSpPr>
          <p:nvPr/>
        </p:nvSpPr>
        <p:spPr>
          <a:xfrm>
            <a:off x="914512" y="1422400"/>
            <a:ext cx="10714779" cy="4861169"/>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r>
              <a:rPr lang="en-US" sz="1600" dirty="0">
                <a:solidFill>
                  <a:schemeClr val="bg1"/>
                </a:solidFill>
              </a:rPr>
              <a:t>Long-term monitoring: Currently, machine learning models for heart disease prediction are trained on data collected at a single point in time. By incorporating long-term monitoring data, predictions could be made based on changes in a patient's health over time.</a:t>
            </a:r>
          </a:p>
          <a:p>
            <a:pPr marL="342900" indent="-342900" algn="just"/>
            <a:r>
              <a:rPr lang="en-US" sz="1600" dirty="0">
                <a:solidFill>
                  <a:schemeClr val="bg1"/>
                </a:solidFill>
              </a:rPr>
              <a:t>Active Learning: Active learning is a technique where the machine learning algorithm actively seeks out the most informative data to train on, rather than relying solely on pre-existing data. This can lead to improved predictions over time, as the algorithm becomes more knowledgeable about the specific population it is working with.</a:t>
            </a:r>
          </a:p>
          <a:p>
            <a:pPr marL="342900" indent="-342900" algn="just"/>
            <a:r>
              <a:rPr lang="en-US" sz="1600" dirty="0">
                <a:solidFill>
                  <a:schemeClr val="bg1"/>
                </a:solidFill>
              </a:rPr>
              <a:t>Improved Data Collection: Currently, heart disease prediction models are trained on limited data sets. By increasing the size and diversity of data sets, machine learning models can be trained on a more comprehensive set of information and make more accurate predictions.</a:t>
            </a:r>
          </a:p>
        </p:txBody>
      </p:sp>
      <p:sp>
        <p:nvSpPr>
          <p:cNvPr id="9" name="TextBox 8">
            <a:extLst>
              <a:ext uri="{FF2B5EF4-FFF2-40B4-BE49-F238E27FC236}">
                <a16:creationId xmlns:a16="http://schemas.microsoft.com/office/drawing/2014/main" id="{22A565C7-945D-2FC0-00F0-3F6858A6732C}"/>
              </a:ext>
            </a:extLst>
          </p:cNvPr>
          <p:cNvSpPr txBox="1"/>
          <p:nvPr/>
        </p:nvSpPr>
        <p:spPr>
          <a:xfrm>
            <a:off x="5044573" y="6423883"/>
            <a:ext cx="1808508" cy="369332"/>
          </a:xfrm>
          <a:prstGeom prst="rect">
            <a:avLst/>
          </a:prstGeom>
          <a:noFill/>
        </p:spPr>
        <p:txBody>
          <a:bodyPr wrap="none" rtlCol="0">
            <a:spAutoFit/>
          </a:bodyPr>
          <a:lstStyle/>
          <a:p>
            <a:r>
              <a:rPr lang="en-US" dirty="0">
                <a:solidFill>
                  <a:schemeClr val="bg1"/>
                </a:solidFill>
                <a:latin typeface="Angsana New" panose="02020603050405020304" pitchFamily="18" charset="-34"/>
                <a:cs typeface="Angsana New" panose="02020603050405020304" pitchFamily="18" charset="-34"/>
              </a:rPr>
              <a:t>21AIM38A-Mini Project I</a:t>
            </a:r>
          </a:p>
        </p:txBody>
      </p:sp>
      <p:pic>
        <p:nvPicPr>
          <p:cNvPr id="2" name="Picture 1">
            <a:extLst>
              <a:ext uri="{FF2B5EF4-FFF2-40B4-BE49-F238E27FC236}">
                <a16:creationId xmlns:a16="http://schemas.microsoft.com/office/drawing/2014/main" id="{27288C6F-6489-613A-00BE-9B145AB136EE}"/>
              </a:ext>
            </a:extLst>
          </p:cNvPr>
          <p:cNvPicPr>
            <a:picLocks noChangeAspect="1"/>
          </p:cNvPicPr>
          <p:nvPr/>
        </p:nvPicPr>
        <p:blipFill>
          <a:blip r:embed="rId2"/>
          <a:stretch>
            <a:fillRect/>
          </a:stretch>
        </p:blipFill>
        <p:spPr>
          <a:xfrm>
            <a:off x="11430000" y="0"/>
            <a:ext cx="762000" cy="743029"/>
          </a:xfrm>
          <a:prstGeom prst="rect">
            <a:avLst/>
          </a:prstGeom>
        </p:spPr>
      </p:pic>
    </p:spTree>
    <p:extLst>
      <p:ext uri="{BB962C8B-B14F-4D97-AF65-F5344CB8AC3E}">
        <p14:creationId xmlns:p14="http://schemas.microsoft.com/office/powerpoint/2010/main" val="345304777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4A2051D-A670-9300-F060-349FAC17D0E0}"/>
              </a:ext>
            </a:extLst>
          </p:cNvPr>
          <p:cNvSpPr>
            <a:spLocks noGrp="1"/>
          </p:cNvSpPr>
          <p:nvPr>
            <p:ph type="sldNum" sz="quarter" idx="4"/>
          </p:nvPr>
        </p:nvSpPr>
        <p:spPr/>
        <p:txBody>
          <a:bodyPr/>
          <a:lstStyle/>
          <a:p>
            <a:pPr rtl="0"/>
            <a:fld id="{294A09A9-5501-47C1-A89A-A340965A2BE2}" type="slidenum">
              <a:rPr lang="en-GB" noProof="0" smtClean="0"/>
              <a:pPr rtl="0"/>
              <a:t>17</a:t>
            </a:fld>
            <a:endParaRPr lang="en-GB" noProof="0"/>
          </a:p>
        </p:txBody>
      </p:sp>
      <p:sp>
        <p:nvSpPr>
          <p:cNvPr id="4" name="Title 3">
            <a:extLst>
              <a:ext uri="{FF2B5EF4-FFF2-40B4-BE49-F238E27FC236}">
                <a16:creationId xmlns:a16="http://schemas.microsoft.com/office/drawing/2014/main" id="{7D9EF9FE-8346-3AAD-014B-F66DEDA7B344}"/>
              </a:ext>
            </a:extLst>
          </p:cNvPr>
          <p:cNvSpPr>
            <a:spLocks noGrp="1"/>
          </p:cNvSpPr>
          <p:nvPr>
            <p:ph type="title"/>
          </p:nvPr>
        </p:nvSpPr>
        <p:spPr>
          <a:xfrm>
            <a:off x="905614" y="685800"/>
            <a:ext cx="3941871" cy="787394"/>
          </a:xfrm>
        </p:spPr>
        <p:txBody>
          <a:bodyPr/>
          <a:lstStyle/>
          <a:p>
            <a:r>
              <a:rPr lang="en-US" sz="4400" dirty="0"/>
              <a:t>Conclusion</a:t>
            </a:r>
          </a:p>
        </p:txBody>
      </p:sp>
      <p:sp>
        <p:nvSpPr>
          <p:cNvPr id="6" name="TextBox 5">
            <a:extLst>
              <a:ext uri="{FF2B5EF4-FFF2-40B4-BE49-F238E27FC236}">
                <a16:creationId xmlns:a16="http://schemas.microsoft.com/office/drawing/2014/main" id="{2B1514F7-14E2-4AF2-B04D-1873E44CDB7C}"/>
              </a:ext>
            </a:extLst>
          </p:cNvPr>
          <p:cNvSpPr txBox="1"/>
          <p:nvPr/>
        </p:nvSpPr>
        <p:spPr>
          <a:xfrm>
            <a:off x="5044573" y="6423883"/>
            <a:ext cx="1808508" cy="369332"/>
          </a:xfrm>
          <a:prstGeom prst="rect">
            <a:avLst/>
          </a:prstGeom>
          <a:noFill/>
        </p:spPr>
        <p:txBody>
          <a:bodyPr wrap="none" rtlCol="0">
            <a:spAutoFit/>
          </a:bodyPr>
          <a:lstStyle/>
          <a:p>
            <a:r>
              <a:rPr lang="en-US" dirty="0">
                <a:solidFill>
                  <a:schemeClr val="bg1"/>
                </a:solidFill>
                <a:latin typeface="Angsana New" panose="02020603050405020304" pitchFamily="18" charset="-34"/>
                <a:cs typeface="Angsana New" panose="02020603050405020304" pitchFamily="18" charset="-34"/>
              </a:rPr>
              <a:t>21AIM38A-Mini Project I</a:t>
            </a:r>
          </a:p>
        </p:txBody>
      </p:sp>
      <p:sp>
        <p:nvSpPr>
          <p:cNvPr id="2" name="TextBox 1">
            <a:extLst>
              <a:ext uri="{FF2B5EF4-FFF2-40B4-BE49-F238E27FC236}">
                <a16:creationId xmlns:a16="http://schemas.microsoft.com/office/drawing/2014/main" id="{0E2CEAD1-CE59-DA7B-EC22-F1DB593F8E3C}"/>
              </a:ext>
            </a:extLst>
          </p:cNvPr>
          <p:cNvSpPr txBox="1"/>
          <p:nvPr/>
        </p:nvSpPr>
        <p:spPr>
          <a:xfrm>
            <a:off x="905614" y="1685668"/>
            <a:ext cx="10325093" cy="4801314"/>
          </a:xfrm>
          <a:prstGeom prst="rect">
            <a:avLst/>
          </a:prstGeom>
          <a:noFill/>
        </p:spPr>
        <p:txBody>
          <a:bodyPr wrap="square" rtlCol="0">
            <a:spAutoFit/>
          </a:bodyPr>
          <a:lstStyle/>
          <a:p>
            <a:pPr marL="285750" indent="-285750" algn="just">
              <a:buFont typeface="Arial" panose="020B0604020202020204" pitchFamily="34" charset="0"/>
              <a:buChar char="•"/>
            </a:pPr>
            <a:r>
              <a:rPr lang="en-US" dirty="0">
                <a:solidFill>
                  <a:schemeClr val="bg1"/>
                </a:solidFill>
              </a:rPr>
              <a:t>In conclusion, heart disease prediction using machine learning has the potential to revolutionize the way that we diagnose and treat heart disease. Machine learning algorithms can analyze vast amounts of data and identify patterns and relationships that would be difficult for humans to detect. This can lead to earlier and more accurate diagnoses of heart disease, as well as personalized treatment plans that take into account a patient's unique risk factors.</a:t>
            </a:r>
          </a:p>
          <a:p>
            <a:pPr algn="just"/>
            <a:endParaRPr lang="en-US" dirty="0">
              <a:solidFill>
                <a:schemeClr val="bg1"/>
              </a:solidFill>
            </a:endParaRPr>
          </a:p>
          <a:p>
            <a:pPr marL="285750" indent="-285750" algn="just">
              <a:buFont typeface="Arial" panose="020B0604020202020204" pitchFamily="34" charset="0"/>
              <a:buChar char="•"/>
            </a:pPr>
            <a:r>
              <a:rPr lang="en-US" dirty="0">
                <a:solidFill>
                  <a:schemeClr val="bg1"/>
                </a:solidFill>
              </a:rPr>
              <a:t>Overall, heart disease prediction using machine learning holds great promise for improving the health outcomes of patients and reducing the burden of heart disease on society. By continuing to invest in this area of research and development, we can work towards a future where heart disease is detected and treated more effectively and efficiently.</a:t>
            </a:r>
          </a:p>
          <a:p>
            <a:pPr marL="285750" indent="-285750" algn="just">
              <a:buFont typeface="Arial" panose="020B0604020202020204" pitchFamily="34" charset="0"/>
              <a:buChar char="•"/>
            </a:pPr>
            <a:endParaRPr lang="en-US" dirty="0">
              <a:solidFill>
                <a:schemeClr val="bg1"/>
              </a:solidFill>
            </a:endParaRPr>
          </a:p>
          <a:p>
            <a:pPr marL="285750" indent="-285750" algn="just">
              <a:buFont typeface="Arial" panose="020B0604020202020204" pitchFamily="34" charset="0"/>
              <a:buChar char="•"/>
            </a:pPr>
            <a:endParaRPr lang="en-US" dirty="0">
              <a:solidFill>
                <a:schemeClr val="bg1"/>
              </a:solidFill>
            </a:endParaRPr>
          </a:p>
          <a:p>
            <a:pPr marL="285750" indent="-285750" algn="just">
              <a:buFont typeface="Arial" panose="020B0604020202020204" pitchFamily="34" charset="0"/>
              <a:buChar char="•"/>
            </a:pPr>
            <a:endParaRPr lang="en-US" dirty="0">
              <a:solidFill>
                <a:schemeClr val="bg1"/>
              </a:solidFill>
            </a:endParaRPr>
          </a:p>
          <a:p>
            <a:pPr marL="285750" indent="-285750" algn="just">
              <a:buFont typeface="Arial" panose="020B0604020202020204" pitchFamily="34" charset="0"/>
              <a:buChar char="•"/>
            </a:pPr>
            <a:endParaRPr lang="en-US" dirty="0">
              <a:solidFill>
                <a:schemeClr val="bg1"/>
              </a:solidFill>
            </a:endParaRPr>
          </a:p>
          <a:p>
            <a:pPr algn="just"/>
            <a:endParaRPr lang="en-US" dirty="0">
              <a:solidFill>
                <a:schemeClr val="bg1"/>
              </a:solidFill>
            </a:endParaRPr>
          </a:p>
        </p:txBody>
      </p:sp>
      <p:pic>
        <p:nvPicPr>
          <p:cNvPr id="7" name="Picture 6">
            <a:extLst>
              <a:ext uri="{FF2B5EF4-FFF2-40B4-BE49-F238E27FC236}">
                <a16:creationId xmlns:a16="http://schemas.microsoft.com/office/drawing/2014/main" id="{4ED2C6F8-FF56-EE7B-A573-806BF7054BEF}"/>
              </a:ext>
            </a:extLst>
          </p:cNvPr>
          <p:cNvPicPr>
            <a:picLocks noChangeAspect="1"/>
          </p:cNvPicPr>
          <p:nvPr/>
        </p:nvPicPr>
        <p:blipFill>
          <a:blip r:embed="rId2"/>
          <a:stretch>
            <a:fillRect/>
          </a:stretch>
        </p:blipFill>
        <p:spPr>
          <a:xfrm>
            <a:off x="11430000" y="0"/>
            <a:ext cx="762000" cy="743029"/>
          </a:xfrm>
          <a:prstGeom prst="rect">
            <a:avLst/>
          </a:prstGeom>
        </p:spPr>
      </p:pic>
    </p:spTree>
    <p:extLst>
      <p:ext uri="{BB962C8B-B14F-4D97-AF65-F5344CB8AC3E}">
        <p14:creationId xmlns:p14="http://schemas.microsoft.com/office/powerpoint/2010/main" val="1149148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10460DC-856D-4A6E-E71E-77EF81B18D3A}"/>
              </a:ext>
            </a:extLst>
          </p:cNvPr>
          <p:cNvSpPr>
            <a:spLocks noGrp="1"/>
          </p:cNvSpPr>
          <p:nvPr>
            <p:ph type="sldNum" sz="quarter" idx="4"/>
          </p:nvPr>
        </p:nvSpPr>
        <p:spPr/>
        <p:txBody>
          <a:bodyPr/>
          <a:lstStyle/>
          <a:p>
            <a:pPr rtl="0"/>
            <a:fld id="{294A09A9-5501-47C1-A89A-A340965A2BE2}" type="slidenum">
              <a:rPr lang="en-GB" noProof="0" smtClean="0"/>
              <a:pPr rtl="0"/>
              <a:t>18</a:t>
            </a:fld>
            <a:endParaRPr lang="en-GB" noProof="0"/>
          </a:p>
        </p:txBody>
      </p:sp>
      <p:sp>
        <p:nvSpPr>
          <p:cNvPr id="8" name="Title 3">
            <a:extLst>
              <a:ext uri="{FF2B5EF4-FFF2-40B4-BE49-F238E27FC236}">
                <a16:creationId xmlns:a16="http://schemas.microsoft.com/office/drawing/2014/main" id="{F4337CBA-C053-7BD5-966B-A4DCECB15613}"/>
              </a:ext>
            </a:extLst>
          </p:cNvPr>
          <p:cNvSpPr>
            <a:spLocks noGrp="1"/>
          </p:cNvSpPr>
          <p:nvPr>
            <p:ph type="title"/>
          </p:nvPr>
        </p:nvSpPr>
        <p:spPr>
          <a:xfrm>
            <a:off x="4125065" y="3035303"/>
            <a:ext cx="3393336" cy="787394"/>
          </a:xfrm>
        </p:spPr>
        <p:txBody>
          <a:bodyPr/>
          <a:lstStyle/>
          <a:p>
            <a:r>
              <a:rPr lang="en-US" sz="4400" dirty="0"/>
              <a:t>THANK YOU</a:t>
            </a:r>
          </a:p>
        </p:txBody>
      </p:sp>
      <p:sp>
        <p:nvSpPr>
          <p:cNvPr id="10" name="TextBox 9">
            <a:extLst>
              <a:ext uri="{FF2B5EF4-FFF2-40B4-BE49-F238E27FC236}">
                <a16:creationId xmlns:a16="http://schemas.microsoft.com/office/drawing/2014/main" id="{9BFEF91E-3876-21CB-E208-AE64D7507D31}"/>
              </a:ext>
            </a:extLst>
          </p:cNvPr>
          <p:cNvSpPr txBox="1"/>
          <p:nvPr/>
        </p:nvSpPr>
        <p:spPr>
          <a:xfrm>
            <a:off x="5044573" y="6423883"/>
            <a:ext cx="1808508" cy="369332"/>
          </a:xfrm>
          <a:prstGeom prst="rect">
            <a:avLst/>
          </a:prstGeom>
          <a:noFill/>
        </p:spPr>
        <p:txBody>
          <a:bodyPr wrap="none" rtlCol="0">
            <a:spAutoFit/>
          </a:bodyPr>
          <a:lstStyle/>
          <a:p>
            <a:r>
              <a:rPr lang="en-US" dirty="0">
                <a:solidFill>
                  <a:schemeClr val="bg1"/>
                </a:solidFill>
                <a:latin typeface="Angsana New" panose="02020603050405020304" pitchFamily="18" charset="-34"/>
                <a:cs typeface="Angsana New" panose="02020603050405020304" pitchFamily="18" charset="-34"/>
              </a:rPr>
              <a:t>21AIM38A-Mini Project I</a:t>
            </a:r>
          </a:p>
        </p:txBody>
      </p:sp>
      <p:pic>
        <p:nvPicPr>
          <p:cNvPr id="2" name="Picture 1">
            <a:extLst>
              <a:ext uri="{FF2B5EF4-FFF2-40B4-BE49-F238E27FC236}">
                <a16:creationId xmlns:a16="http://schemas.microsoft.com/office/drawing/2014/main" id="{E9EC9431-C625-10D4-8152-6EB31F7CC1AB}"/>
              </a:ext>
            </a:extLst>
          </p:cNvPr>
          <p:cNvPicPr>
            <a:picLocks noChangeAspect="1"/>
          </p:cNvPicPr>
          <p:nvPr/>
        </p:nvPicPr>
        <p:blipFill>
          <a:blip r:embed="rId2"/>
          <a:stretch>
            <a:fillRect/>
          </a:stretch>
        </p:blipFill>
        <p:spPr>
          <a:xfrm>
            <a:off x="11430000" y="0"/>
            <a:ext cx="762000" cy="743029"/>
          </a:xfrm>
          <a:prstGeom prst="rect">
            <a:avLst/>
          </a:prstGeom>
        </p:spPr>
      </p:pic>
    </p:spTree>
    <p:extLst>
      <p:ext uri="{BB962C8B-B14F-4D97-AF65-F5344CB8AC3E}">
        <p14:creationId xmlns:p14="http://schemas.microsoft.com/office/powerpoint/2010/main" val="14034700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B09D3A-7074-A18A-3611-EC9DC9A26F73}"/>
              </a:ext>
            </a:extLst>
          </p:cNvPr>
          <p:cNvSpPr>
            <a:spLocks noGrp="1"/>
          </p:cNvSpPr>
          <p:nvPr>
            <p:ph type="body" sz="quarter" idx="11"/>
          </p:nvPr>
        </p:nvSpPr>
        <p:spPr>
          <a:xfrm>
            <a:off x="5919388" y="541606"/>
            <a:ext cx="4667250" cy="5774788"/>
          </a:xfrm>
        </p:spPr>
        <p:txBody>
          <a:bodyPr/>
          <a:lstStyle/>
          <a:p>
            <a:pPr marL="342900" indent="-342900">
              <a:buFont typeface="Arial" panose="020B0604020202020204" pitchFamily="34" charset="0"/>
              <a:buChar char="•"/>
            </a:pPr>
            <a:r>
              <a:rPr lang="en-US" dirty="0"/>
              <a:t>Introduction</a:t>
            </a:r>
          </a:p>
          <a:p>
            <a:pPr marL="342900" indent="-342900">
              <a:buFont typeface="Arial" panose="020B0604020202020204" pitchFamily="34" charset="0"/>
              <a:buChar char="•"/>
            </a:pPr>
            <a:r>
              <a:rPr lang="en-US" dirty="0"/>
              <a:t>Objectives</a:t>
            </a:r>
          </a:p>
          <a:p>
            <a:pPr marL="342900" indent="-342900">
              <a:buFont typeface="Arial" panose="020B0604020202020204" pitchFamily="34" charset="0"/>
              <a:buChar char="•"/>
            </a:pPr>
            <a:r>
              <a:rPr lang="en-US" dirty="0"/>
              <a:t>Literature Survey</a:t>
            </a:r>
          </a:p>
          <a:p>
            <a:pPr marL="342900" indent="-342900">
              <a:buFont typeface="Arial" panose="020B0604020202020204" pitchFamily="34" charset="0"/>
              <a:buChar char="•"/>
            </a:pPr>
            <a:r>
              <a:rPr lang="en-US" dirty="0"/>
              <a:t>Proposed Systems </a:t>
            </a:r>
          </a:p>
          <a:p>
            <a:pPr marL="342900" indent="-342900">
              <a:buFont typeface="Arial" panose="020B0604020202020204" pitchFamily="34" charset="0"/>
              <a:buChar char="•"/>
            </a:pPr>
            <a:r>
              <a:rPr lang="en-US" dirty="0"/>
              <a:t>System Designs</a:t>
            </a:r>
          </a:p>
          <a:p>
            <a:pPr marL="342900" indent="-342900">
              <a:buFont typeface="Arial" panose="020B0604020202020204" pitchFamily="34" charset="0"/>
              <a:buChar char="•"/>
            </a:pPr>
            <a:r>
              <a:rPr lang="en-US" dirty="0"/>
              <a:t>Implementation</a:t>
            </a:r>
          </a:p>
          <a:p>
            <a:pPr marL="342900" indent="-342900">
              <a:buFont typeface="Arial" panose="020B0604020202020204" pitchFamily="34" charset="0"/>
              <a:buChar char="•"/>
            </a:pPr>
            <a:r>
              <a:rPr lang="en-US" dirty="0"/>
              <a:t>Results</a:t>
            </a:r>
          </a:p>
          <a:p>
            <a:pPr marL="342900" indent="-342900">
              <a:buFont typeface="Arial" panose="020B0604020202020204" pitchFamily="34" charset="0"/>
              <a:buChar char="•"/>
            </a:pPr>
            <a:r>
              <a:rPr lang="en-US" dirty="0"/>
              <a:t>Conclusion</a:t>
            </a:r>
          </a:p>
          <a:p>
            <a:pPr marL="342900" indent="-342900">
              <a:buFont typeface="Arial" panose="020B0604020202020204" pitchFamily="34" charset="0"/>
              <a:buChar char="•"/>
            </a:pPr>
            <a:r>
              <a:rPr lang="en-US" dirty="0"/>
              <a:t>Future Enhancement</a:t>
            </a:r>
          </a:p>
          <a:p>
            <a:pPr marL="342900" indent="-342900">
              <a:buFont typeface="Arial" panose="020B0604020202020204" pitchFamily="34" charset="0"/>
              <a:buChar char="•"/>
            </a:pPr>
            <a:endParaRPr lang="en-US" dirty="0"/>
          </a:p>
        </p:txBody>
      </p:sp>
      <p:sp>
        <p:nvSpPr>
          <p:cNvPr id="3" name="Date Placeholder 2">
            <a:extLst>
              <a:ext uri="{FF2B5EF4-FFF2-40B4-BE49-F238E27FC236}">
                <a16:creationId xmlns:a16="http://schemas.microsoft.com/office/drawing/2014/main" id="{40ADF5E7-16D6-E2AB-B5E3-5F23CC47888C}"/>
              </a:ext>
            </a:extLst>
          </p:cNvPr>
          <p:cNvSpPr>
            <a:spLocks noGrp="1"/>
          </p:cNvSpPr>
          <p:nvPr>
            <p:ph type="dt" sz="half" idx="2"/>
          </p:nvPr>
        </p:nvSpPr>
        <p:spPr/>
        <p:txBody>
          <a:bodyPr/>
          <a:lstStyle/>
          <a:p>
            <a:pPr rtl="0"/>
            <a:fld id="{657F6B3C-B259-4C25-8B1A-5E5583912D40}" type="datetime1">
              <a:rPr lang="en-GB" noProof="0" smtClean="0"/>
              <a:t>30/03/2023</a:t>
            </a:fld>
            <a:endParaRPr lang="en-GB" noProof="0"/>
          </a:p>
        </p:txBody>
      </p:sp>
      <p:sp>
        <p:nvSpPr>
          <p:cNvPr id="4" name="Slide Number Placeholder 3">
            <a:extLst>
              <a:ext uri="{FF2B5EF4-FFF2-40B4-BE49-F238E27FC236}">
                <a16:creationId xmlns:a16="http://schemas.microsoft.com/office/drawing/2014/main" id="{B29EF545-7DEC-CECC-B138-02E8ACA188E0}"/>
              </a:ext>
            </a:extLst>
          </p:cNvPr>
          <p:cNvSpPr>
            <a:spLocks noGrp="1"/>
          </p:cNvSpPr>
          <p:nvPr>
            <p:ph type="sldNum" sz="quarter" idx="4"/>
          </p:nvPr>
        </p:nvSpPr>
        <p:spPr/>
        <p:txBody>
          <a:bodyPr/>
          <a:lstStyle/>
          <a:p>
            <a:pPr rtl="0"/>
            <a:fld id="{294A09A9-5501-47C1-A89A-A340965A2BE2}" type="slidenum">
              <a:rPr lang="en-GB" noProof="0" smtClean="0"/>
              <a:pPr rtl="0"/>
              <a:t>2</a:t>
            </a:fld>
            <a:endParaRPr lang="en-GB" noProof="0"/>
          </a:p>
        </p:txBody>
      </p:sp>
      <p:sp>
        <p:nvSpPr>
          <p:cNvPr id="7" name="Rectangle 6">
            <a:extLst>
              <a:ext uri="{FF2B5EF4-FFF2-40B4-BE49-F238E27FC236}">
                <a16:creationId xmlns:a16="http://schemas.microsoft.com/office/drawing/2014/main" id="{228EDAD8-7177-F587-72E9-19981C5D4272}"/>
              </a:ext>
            </a:extLst>
          </p:cNvPr>
          <p:cNvSpPr/>
          <p:nvPr/>
        </p:nvSpPr>
        <p:spPr>
          <a:xfrm>
            <a:off x="0" y="0"/>
            <a:ext cx="4444678" cy="6858000"/>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4">
            <a:extLst>
              <a:ext uri="{FF2B5EF4-FFF2-40B4-BE49-F238E27FC236}">
                <a16:creationId xmlns:a16="http://schemas.microsoft.com/office/drawing/2014/main" id="{8CCFCE20-186E-3003-CF05-2AC1F00D3DDC}"/>
              </a:ext>
            </a:extLst>
          </p:cNvPr>
          <p:cNvSpPr txBox="1">
            <a:spLocks/>
          </p:cNvSpPr>
          <p:nvPr/>
        </p:nvSpPr>
        <p:spPr>
          <a:xfrm>
            <a:off x="297776" y="3001213"/>
            <a:ext cx="3849126" cy="85557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lang="en-US" sz="7200" kern="1200">
                <a:solidFill>
                  <a:schemeClr val="accent2">
                    <a:lumMod val="50000"/>
                  </a:schemeClr>
                </a:solidFill>
                <a:latin typeface="+mj-lt"/>
                <a:ea typeface="+mn-ea"/>
                <a:cs typeface="+mn-cs"/>
              </a:defRPr>
            </a:lvl1pPr>
          </a:lstStyle>
          <a:p>
            <a:r>
              <a:rPr lang="en-IN" sz="5400" dirty="0">
                <a:solidFill>
                  <a:schemeClr val="tx1"/>
                </a:solidFill>
              </a:rPr>
              <a:t>CONTENTS</a:t>
            </a:r>
          </a:p>
        </p:txBody>
      </p:sp>
      <p:sp>
        <p:nvSpPr>
          <p:cNvPr id="12" name="TextBox 11">
            <a:extLst>
              <a:ext uri="{FF2B5EF4-FFF2-40B4-BE49-F238E27FC236}">
                <a16:creationId xmlns:a16="http://schemas.microsoft.com/office/drawing/2014/main" id="{22EC4474-79A0-1992-5333-C936F29630E9}"/>
              </a:ext>
            </a:extLst>
          </p:cNvPr>
          <p:cNvSpPr txBox="1"/>
          <p:nvPr/>
        </p:nvSpPr>
        <p:spPr>
          <a:xfrm>
            <a:off x="5044573" y="6423883"/>
            <a:ext cx="1808508" cy="369332"/>
          </a:xfrm>
          <a:prstGeom prst="rect">
            <a:avLst/>
          </a:prstGeom>
          <a:noFill/>
        </p:spPr>
        <p:txBody>
          <a:bodyPr wrap="none" rtlCol="0">
            <a:spAutoFit/>
          </a:bodyPr>
          <a:lstStyle/>
          <a:p>
            <a:r>
              <a:rPr lang="en-US" dirty="0">
                <a:latin typeface="Angsana New" panose="02020603050405020304" pitchFamily="18" charset="-34"/>
                <a:cs typeface="Angsana New" panose="02020603050405020304" pitchFamily="18" charset="-34"/>
              </a:rPr>
              <a:t>21AIM38A-Mini Project I</a:t>
            </a:r>
          </a:p>
        </p:txBody>
      </p:sp>
      <p:pic>
        <p:nvPicPr>
          <p:cNvPr id="5" name="Picture 4">
            <a:extLst>
              <a:ext uri="{FF2B5EF4-FFF2-40B4-BE49-F238E27FC236}">
                <a16:creationId xmlns:a16="http://schemas.microsoft.com/office/drawing/2014/main" id="{61547D13-D444-F122-5536-2AF496B38357}"/>
              </a:ext>
            </a:extLst>
          </p:cNvPr>
          <p:cNvPicPr>
            <a:picLocks noChangeAspect="1"/>
          </p:cNvPicPr>
          <p:nvPr/>
        </p:nvPicPr>
        <p:blipFill>
          <a:blip r:embed="rId2"/>
          <a:stretch>
            <a:fillRect/>
          </a:stretch>
        </p:blipFill>
        <p:spPr>
          <a:xfrm>
            <a:off x="11430000" y="0"/>
            <a:ext cx="762000" cy="743029"/>
          </a:xfrm>
          <a:prstGeom prst="rect">
            <a:avLst/>
          </a:prstGeom>
        </p:spPr>
      </p:pic>
    </p:spTree>
    <p:extLst>
      <p:ext uri="{BB962C8B-B14F-4D97-AF65-F5344CB8AC3E}">
        <p14:creationId xmlns:p14="http://schemas.microsoft.com/office/powerpoint/2010/main" val="102920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D30FB9-309D-C294-67ED-98CD364F04AD}"/>
              </a:ext>
            </a:extLst>
          </p:cNvPr>
          <p:cNvSpPr>
            <a:spLocks noGrp="1"/>
          </p:cNvSpPr>
          <p:nvPr>
            <p:ph type="body" sz="quarter" idx="11"/>
          </p:nvPr>
        </p:nvSpPr>
        <p:spPr>
          <a:xfrm>
            <a:off x="914512" y="2000251"/>
            <a:ext cx="10914073" cy="4227634"/>
          </a:xfrm>
        </p:spPr>
        <p:txBody>
          <a:bodyPr>
            <a:normAutofit/>
          </a:bodyPr>
          <a:lstStyle/>
          <a:p>
            <a:pPr marL="342900" indent="-342900" algn="just">
              <a:buFont typeface="Arial" panose="020B0604020202020204" pitchFamily="34" charset="0"/>
              <a:buChar char="•"/>
            </a:pPr>
            <a:r>
              <a:rPr lang="en-US" dirty="0"/>
              <a:t>Heart disease is a major global health issue and early prediction of the disease can greatly improve patient outcomes. </a:t>
            </a:r>
          </a:p>
          <a:p>
            <a:pPr marL="342900" indent="-342900" algn="just">
              <a:buFont typeface="Arial" panose="020B0604020202020204" pitchFamily="34" charset="0"/>
              <a:buChar char="•"/>
            </a:pPr>
            <a:r>
              <a:rPr lang="en-US" dirty="0"/>
              <a:t>Machine learning techniques have shown promise in predicting the onset of heart disease and providing risk assessments.</a:t>
            </a:r>
          </a:p>
          <a:p>
            <a:pPr marL="342900" indent="-342900" algn="just">
              <a:buFont typeface="Arial" panose="020B0604020202020204" pitchFamily="34" charset="0"/>
              <a:buChar char="•"/>
            </a:pPr>
            <a:r>
              <a:rPr lang="en-US" dirty="0"/>
              <a:t>In a typical heart disease prediction system using machine learning, patient data such as age, blood pressure, cholesterol levels, and other medical history are collected and used as input features. These features are fed into a machine learning model which is trained on a large dataset of heart disease patients.</a:t>
            </a:r>
          </a:p>
          <a:p>
            <a:pPr marL="342900" indent="-342900" algn="just">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C2CE9FFB-4F7C-1908-32FD-EBDCF5324BF2}"/>
              </a:ext>
            </a:extLst>
          </p:cNvPr>
          <p:cNvSpPr>
            <a:spLocks noGrp="1"/>
          </p:cNvSpPr>
          <p:nvPr>
            <p:ph type="sldNum" sz="quarter" idx="4"/>
          </p:nvPr>
        </p:nvSpPr>
        <p:spPr/>
        <p:txBody>
          <a:bodyPr/>
          <a:lstStyle/>
          <a:p>
            <a:pPr rtl="0"/>
            <a:fld id="{294A09A9-5501-47C1-A89A-A340965A2BE2}" type="slidenum">
              <a:rPr lang="en-GB" noProof="0" smtClean="0"/>
              <a:pPr rtl="0"/>
              <a:t>3</a:t>
            </a:fld>
            <a:endParaRPr lang="en-GB" noProof="0"/>
          </a:p>
        </p:txBody>
      </p:sp>
      <p:sp>
        <p:nvSpPr>
          <p:cNvPr id="5" name="Title 4">
            <a:extLst>
              <a:ext uri="{FF2B5EF4-FFF2-40B4-BE49-F238E27FC236}">
                <a16:creationId xmlns:a16="http://schemas.microsoft.com/office/drawing/2014/main" id="{E89B33FA-5310-98C3-2BF2-3CD809E194A2}"/>
              </a:ext>
            </a:extLst>
          </p:cNvPr>
          <p:cNvSpPr>
            <a:spLocks noGrp="1"/>
          </p:cNvSpPr>
          <p:nvPr>
            <p:ph type="title"/>
          </p:nvPr>
        </p:nvSpPr>
        <p:spPr>
          <a:xfrm>
            <a:off x="914513" y="630115"/>
            <a:ext cx="7174410" cy="975947"/>
          </a:xfrm>
        </p:spPr>
        <p:txBody>
          <a:bodyPr>
            <a:normAutofit fontScale="90000"/>
          </a:bodyPr>
          <a:lstStyle/>
          <a:p>
            <a:r>
              <a:rPr lang="en-US" dirty="0"/>
              <a:t>Introduction</a:t>
            </a:r>
          </a:p>
        </p:txBody>
      </p:sp>
      <p:sp>
        <p:nvSpPr>
          <p:cNvPr id="6" name="TextBox 5">
            <a:extLst>
              <a:ext uri="{FF2B5EF4-FFF2-40B4-BE49-F238E27FC236}">
                <a16:creationId xmlns:a16="http://schemas.microsoft.com/office/drawing/2014/main" id="{DAD88853-A36E-4FA6-DA53-7D366BC7AE33}"/>
              </a:ext>
            </a:extLst>
          </p:cNvPr>
          <p:cNvSpPr txBox="1"/>
          <p:nvPr/>
        </p:nvSpPr>
        <p:spPr>
          <a:xfrm>
            <a:off x="5044573" y="6447329"/>
            <a:ext cx="1808508" cy="369332"/>
          </a:xfrm>
          <a:prstGeom prst="rect">
            <a:avLst/>
          </a:prstGeom>
          <a:noFill/>
        </p:spPr>
        <p:txBody>
          <a:bodyPr wrap="none" rtlCol="0">
            <a:spAutoFit/>
          </a:bodyPr>
          <a:lstStyle/>
          <a:p>
            <a:r>
              <a:rPr lang="en-US" dirty="0">
                <a:latin typeface="Angsana New" panose="02020603050405020304" pitchFamily="18" charset="-34"/>
                <a:cs typeface="Angsana New" panose="02020603050405020304" pitchFamily="18" charset="-34"/>
              </a:rPr>
              <a:t>21AIM38A-Mini Project I</a:t>
            </a:r>
          </a:p>
        </p:txBody>
      </p:sp>
      <p:pic>
        <p:nvPicPr>
          <p:cNvPr id="3" name="Picture 2">
            <a:extLst>
              <a:ext uri="{FF2B5EF4-FFF2-40B4-BE49-F238E27FC236}">
                <a16:creationId xmlns:a16="http://schemas.microsoft.com/office/drawing/2014/main" id="{E5F85203-396D-62B1-9310-1FF8D361FEAC}"/>
              </a:ext>
            </a:extLst>
          </p:cNvPr>
          <p:cNvPicPr>
            <a:picLocks noChangeAspect="1"/>
          </p:cNvPicPr>
          <p:nvPr/>
        </p:nvPicPr>
        <p:blipFill>
          <a:blip r:embed="rId2"/>
          <a:stretch>
            <a:fillRect/>
          </a:stretch>
        </p:blipFill>
        <p:spPr>
          <a:xfrm>
            <a:off x="11430000" y="0"/>
            <a:ext cx="762000" cy="743029"/>
          </a:xfrm>
          <a:prstGeom prst="rect">
            <a:avLst/>
          </a:prstGeom>
        </p:spPr>
      </p:pic>
    </p:spTree>
    <p:extLst>
      <p:ext uri="{BB962C8B-B14F-4D97-AF65-F5344CB8AC3E}">
        <p14:creationId xmlns:p14="http://schemas.microsoft.com/office/powerpoint/2010/main" val="3159120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BEC46ADB-55E5-43DA-8E91-C49412A33045}"/>
              </a:ext>
            </a:extLst>
          </p:cNvPr>
          <p:cNvSpPr>
            <a:spLocks noGrp="1"/>
          </p:cNvSpPr>
          <p:nvPr>
            <p:ph type="title"/>
          </p:nvPr>
        </p:nvSpPr>
        <p:spPr>
          <a:xfrm>
            <a:off x="920994" y="1002908"/>
            <a:ext cx="4431210" cy="1123951"/>
          </a:xfrm>
        </p:spPr>
        <p:txBody>
          <a:bodyPr rtlCol="0">
            <a:normAutofit fontScale="90000"/>
          </a:bodyPr>
          <a:lstStyle/>
          <a:p>
            <a:pPr rtl="0"/>
            <a:r>
              <a:rPr lang="en-GB" dirty="0"/>
              <a:t>Objectives</a:t>
            </a:r>
          </a:p>
        </p:txBody>
      </p:sp>
      <p:sp>
        <p:nvSpPr>
          <p:cNvPr id="2" name="Text Placeholder 1">
            <a:extLst>
              <a:ext uri="{FF2B5EF4-FFF2-40B4-BE49-F238E27FC236}">
                <a16:creationId xmlns:a16="http://schemas.microsoft.com/office/drawing/2014/main" id="{C11A7FF5-E7DB-4462-BC64-12126BDC0DFB}"/>
              </a:ext>
            </a:extLst>
          </p:cNvPr>
          <p:cNvSpPr>
            <a:spLocks noGrp="1"/>
          </p:cNvSpPr>
          <p:nvPr>
            <p:ph type="body" sz="quarter" idx="11"/>
          </p:nvPr>
        </p:nvSpPr>
        <p:spPr>
          <a:xfrm>
            <a:off x="920994" y="2126860"/>
            <a:ext cx="10698920" cy="3387676"/>
          </a:xfrm>
        </p:spPr>
        <p:txBody>
          <a:bodyPr rtlCol="0">
            <a:normAutofit fontScale="92500" lnSpcReduction="10000"/>
          </a:bodyPr>
          <a:lstStyle/>
          <a:p>
            <a:pPr marL="342900" indent="-342900" algn="just" rtl="0">
              <a:buFont typeface="Arial" panose="020B0604020202020204" pitchFamily="34" charset="0"/>
              <a:buChar char="•"/>
            </a:pPr>
            <a:r>
              <a:rPr lang="en-GB" dirty="0">
                <a:solidFill>
                  <a:schemeClr val="tx1"/>
                </a:solidFill>
              </a:rPr>
              <a:t>The main objective of this project is to develop a heart disease prediction system, that can predict heart disease from heart data set.</a:t>
            </a:r>
          </a:p>
          <a:p>
            <a:pPr marL="342900" indent="-342900" algn="just" rtl="0">
              <a:buFont typeface="Arial" panose="020B0604020202020204" pitchFamily="34" charset="0"/>
              <a:buChar char="•"/>
            </a:pPr>
            <a:r>
              <a:rPr lang="en-GB" dirty="0">
                <a:solidFill>
                  <a:schemeClr val="tx1"/>
                </a:solidFill>
              </a:rPr>
              <a:t>This system aims to exploit machine learning techniques on medical data set to assist in the prediction of the heart disease.</a:t>
            </a:r>
          </a:p>
          <a:p>
            <a:pPr marL="342900" indent="-342900" algn="just" rtl="0">
              <a:buFont typeface="Arial" panose="020B0604020202020204" pitchFamily="34" charset="0"/>
              <a:buChar char="•"/>
            </a:pPr>
            <a:r>
              <a:rPr lang="en-GB" dirty="0">
                <a:solidFill>
                  <a:schemeClr val="tx1"/>
                </a:solidFill>
              </a:rPr>
              <a:t>Reduces the cost of medical tests.</a:t>
            </a:r>
          </a:p>
          <a:p>
            <a:pPr marL="342900" indent="-342900" algn="just" rtl="0">
              <a:buFont typeface="Arial" panose="020B0604020202020204" pitchFamily="34" charset="0"/>
              <a:buChar char="•"/>
            </a:pPr>
            <a:r>
              <a:rPr lang="en-GB" dirty="0">
                <a:solidFill>
                  <a:schemeClr val="tx1"/>
                </a:solidFill>
              </a:rPr>
              <a:t>If this information is predicted well in advance, can provide important insights to doctors who can then diagnose and treat the patient.</a:t>
            </a:r>
          </a:p>
        </p:txBody>
      </p:sp>
      <p:sp>
        <p:nvSpPr>
          <p:cNvPr id="9" name="Slide Number Placeholder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rtlCol="0"/>
          <a:lstStyle/>
          <a:p>
            <a:pPr rtl="0"/>
            <a:fld id="{294A09A9-5501-47C1-A89A-A340965A2BE2}" type="slidenum">
              <a:rPr lang="en-GB" smtClean="0"/>
              <a:pPr rtl="0"/>
              <a:t>4</a:t>
            </a:fld>
            <a:endParaRPr lang="en-GB"/>
          </a:p>
        </p:txBody>
      </p:sp>
      <p:sp>
        <p:nvSpPr>
          <p:cNvPr id="4" name="TextBox 3">
            <a:extLst>
              <a:ext uri="{FF2B5EF4-FFF2-40B4-BE49-F238E27FC236}">
                <a16:creationId xmlns:a16="http://schemas.microsoft.com/office/drawing/2014/main" id="{CA9B1CF3-3EDB-BA3F-212D-7F8BC9D229BA}"/>
              </a:ext>
            </a:extLst>
          </p:cNvPr>
          <p:cNvSpPr txBox="1"/>
          <p:nvPr/>
        </p:nvSpPr>
        <p:spPr>
          <a:xfrm>
            <a:off x="5044573" y="6423883"/>
            <a:ext cx="1808508" cy="369332"/>
          </a:xfrm>
          <a:prstGeom prst="rect">
            <a:avLst/>
          </a:prstGeom>
          <a:noFill/>
        </p:spPr>
        <p:txBody>
          <a:bodyPr wrap="none" rtlCol="0">
            <a:spAutoFit/>
          </a:bodyPr>
          <a:lstStyle/>
          <a:p>
            <a:r>
              <a:rPr lang="en-US" dirty="0">
                <a:latin typeface="Angsana New" panose="02020603050405020304" pitchFamily="18" charset="-34"/>
                <a:cs typeface="Angsana New" panose="02020603050405020304" pitchFamily="18" charset="-34"/>
              </a:rPr>
              <a:t>21AIM38A-Mini Project I</a:t>
            </a:r>
          </a:p>
        </p:txBody>
      </p:sp>
      <p:pic>
        <p:nvPicPr>
          <p:cNvPr id="5" name="Picture 4">
            <a:extLst>
              <a:ext uri="{FF2B5EF4-FFF2-40B4-BE49-F238E27FC236}">
                <a16:creationId xmlns:a16="http://schemas.microsoft.com/office/drawing/2014/main" id="{CEB42FA9-3156-CF02-62AA-506455A4C060}"/>
              </a:ext>
            </a:extLst>
          </p:cNvPr>
          <p:cNvPicPr>
            <a:picLocks noChangeAspect="1"/>
          </p:cNvPicPr>
          <p:nvPr/>
        </p:nvPicPr>
        <p:blipFill>
          <a:blip r:embed="rId3"/>
          <a:stretch>
            <a:fillRect/>
          </a:stretch>
        </p:blipFill>
        <p:spPr>
          <a:xfrm>
            <a:off x="11430000" y="0"/>
            <a:ext cx="762000" cy="743029"/>
          </a:xfrm>
          <a:prstGeom prst="rect">
            <a:avLst/>
          </a:prstGeom>
        </p:spPr>
      </p:pic>
    </p:spTree>
    <p:extLst>
      <p:ext uri="{BB962C8B-B14F-4D97-AF65-F5344CB8AC3E}">
        <p14:creationId xmlns:p14="http://schemas.microsoft.com/office/powerpoint/2010/main" val="2865516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B07A4F-8E0F-3168-737B-5AF913741EC8}"/>
              </a:ext>
            </a:extLst>
          </p:cNvPr>
          <p:cNvSpPr>
            <a:spLocks noGrp="1"/>
          </p:cNvSpPr>
          <p:nvPr>
            <p:ph type="sldNum" sz="quarter" idx="4"/>
          </p:nvPr>
        </p:nvSpPr>
        <p:spPr/>
        <p:txBody>
          <a:bodyPr/>
          <a:lstStyle/>
          <a:p>
            <a:pPr rtl="0"/>
            <a:fld id="{294A09A9-5501-47C1-A89A-A340965A2BE2}" type="slidenum">
              <a:rPr lang="en-GB" noProof="0" smtClean="0"/>
              <a:pPr rtl="0"/>
              <a:t>5</a:t>
            </a:fld>
            <a:endParaRPr lang="en-GB" noProof="0"/>
          </a:p>
        </p:txBody>
      </p:sp>
      <p:graphicFrame>
        <p:nvGraphicFramePr>
          <p:cNvPr id="7" name="Table 7">
            <a:extLst>
              <a:ext uri="{FF2B5EF4-FFF2-40B4-BE49-F238E27FC236}">
                <a16:creationId xmlns:a16="http://schemas.microsoft.com/office/drawing/2014/main" id="{D50B9555-F4C1-1D9A-5BBA-E9ECDAEAADAD}"/>
              </a:ext>
            </a:extLst>
          </p:cNvPr>
          <p:cNvGraphicFramePr>
            <a:graphicFrameLocks noGrp="1"/>
          </p:cNvGraphicFramePr>
          <p:nvPr>
            <p:extLst>
              <p:ext uri="{D42A27DB-BD31-4B8C-83A1-F6EECF244321}">
                <p14:modId xmlns:p14="http://schemas.microsoft.com/office/powerpoint/2010/main" val="2555617299"/>
              </p:ext>
            </p:extLst>
          </p:nvPr>
        </p:nvGraphicFramePr>
        <p:xfrm>
          <a:off x="339634" y="1155817"/>
          <a:ext cx="11521439" cy="5208680"/>
        </p:xfrm>
        <a:graphic>
          <a:graphicData uri="http://schemas.openxmlformats.org/drawingml/2006/table">
            <a:tbl>
              <a:tblPr firstRow="1" bandRow="1">
                <a:tableStyleId>{2D5ABB26-0587-4C30-8999-92F81FD0307C}</a:tableStyleId>
              </a:tblPr>
              <a:tblGrid>
                <a:gridCol w="692441">
                  <a:extLst>
                    <a:ext uri="{9D8B030D-6E8A-4147-A177-3AD203B41FA5}">
                      <a16:colId xmlns:a16="http://schemas.microsoft.com/office/drawing/2014/main" val="3451217526"/>
                    </a:ext>
                  </a:extLst>
                </a:gridCol>
                <a:gridCol w="4800920">
                  <a:extLst>
                    <a:ext uri="{9D8B030D-6E8A-4147-A177-3AD203B41FA5}">
                      <a16:colId xmlns:a16="http://schemas.microsoft.com/office/drawing/2014/main" val="4081428795"/>
                    </a:ext>
                  </a:extLst>
                </a:gridCol>
                <a:gridCol w="1539355">
                  <a:extLst>
                    <a:ext uri="{9D8B030D-6E8A-4147-A177-3AD203B41FA5}">
                      <a16:colId xmlns:a16="http://schemas.microsoft.com/office/drawing/2014/main" val="1825587718"/>
                    </a:ext>
                  </a:extLst>
                </a:gridCol>
                <a:gridCol w="1333500">
                  <a:extLst>
                    <a:ext uri="{9D8B030D-6E8A-4147-A177-3AD203B41FA5}">
                      <a16:colId xmlns:a16="http://schemas.microsoft.com/office/drawing/2014/main" val="3581135219"/>
                    </a:ext>
                  </a:extLst>
                </a:gridCol>
                <a:gridCol w="3155223">
                  <a:extLst>
                    <a:ext uri="{9D8B030D-6E8A-4147-A177-3AD203B41FA5}">
                      <a16:colId xmlns:a16="http://schemas.microsoft.com/office/drawing/2014/main" val="1915517517"/>
                    </a:ext>
                  </a:extLst>
                </a:gridCol>
              </a:tblGrid>
              <a:tr h="594912">
                <a:tc>
                  <a:txBody>
                    <a:bodyPr/>
                    <a:lstStyle/>
                    <a:p>
                      <a:r>
                        <a:rPr lang="en-US" sz="1200" dirty="0"/>
                        <a:t>S.NO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ARTICLE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Author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PUBLISHED 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REMARKS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66176704"/>
                  </a:ext>
                </a:extLst>
              </a:tr>
              <a:tr h="894619">
                <a:tc>
                  <a:txBody>
                    <a:bodyPr/>
                    <a:lstStyle/>
                    <a:p>
                      <a:pPr algn="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IN" sz="1200" b="0" i="0" kern="1200" dirty="0">
                          <a:solidFill>
                            <a:schemeClr val="tx1"/>
                          </a:solidFill>
                          <a:effectLst/>
                          <a:latin typeface="+mn-lt"/>
                          <a:ea typeface="+mn-ea"/>
                          <a:cs typeface="+mn-cs"/>
                        </a:rPr>
                        <a:t>Prediction of Heart Disease Using Machine Learning Techniques: A Review</a:t>
                      </a:r>
                      <a:endParaRPr lang="en-IN" sz="12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1200" b="0" i="0" kern="1200" dirty="0">
                        <a:solidFill>
                          <a:schemeClr val="tx1"/>
                        </a:solidFill>
                        <a:effectLst/>
                        <a:latin typeface="+mn-lt"/>
                        <a:ea typeface="+mn-ea"/>
                        <a:cs typeface="+mn-cs"/>
                      </a:endParaRPr>
                    </a:p>
                    <a:p>
                      <a:pPr algn="ctr"/>
                      <a:r>
                        <a:rPr lang="en-IN" sz="1200" b="0" i="0" kern="1200" dirty="0">
                          <a:solidFill>
                            <a:schemeClr val="tx1"/>
                          </a:solidFill>
                          <a:effectLst/>
                          <a:latin typeface="+mn-lt"/>
                          <a:ea typeface="+mn-ea"/>
                          <a:cs typeface="+mn-cs"/>
                        </a:rPr>
                        <a:t>Jyoti </a:t>
                      </a:r>
                      <a:r>
                        <a:rPr lang="en-IN" sz="1200" b="0" i="0" kern="1200" dirty="0" err="1">
                          <a:solidFill>
                            <a:schemeClr val="tx1"/>
                          </a:solidFill>
                          <a:effectLst/>
                          <a:latin typeface="+mn-lt"/>
                          <a:ea typeface="+mn-ea"/>
                          <a:cs typeface="+mn-cs"/>
                        </a:rPr>
                        <a:t>Soni</a:t>
                      </a:r>
                      <a:r>
                        <a:rPr lang="en-IN" sz="1200" b="0" i="0" kern="1200" dirty="0">
                          <a:solidFill>
                            <a:schemeClr val="tx1"/>
                          </a:solidFill>
                          <a:effectLst/>
                          <a:latin typeface="+mn-lt"/>
                          <a:ea typeface="+mn-ea"/>
                          <a:cs typeface="+mn-cs"/>
                        </a:rPr>
                        <a:t> and Naveen </a:t>
                      </a:r>
                      <a:r>
                        <a:rPr lang="en-IN" sz="1200" b="0" i="0" kern="1200" dirty="0" err="1">
                          <a:solidFill>
                            <a:schemeClr val="tx1"/>
                          </a:solidFill>
                          <a:effectLst/>
                          <a:latin typeface="+mn-lt"/>
                          <a:ea typeface="+mn-ea"/>
                          <a:cs typeface="+mn-cs"/>
                        </a:rPr>
                        <a:t>Hemrajani</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dirty="0"/>
                    </a:p>
                    <a:p>
                      <a:pPr algn="ctr"/>
                      <a:endParaRPr lang="en-US" sz="1200" dirty="0"/>
                    </a:p>
                    <a:p>
                      <a:pPr algn="ctr"/>
                      <a:r>
                        <a:rPr lang="en-US" sz="1200" dirty="0"/>
                        <a:t>2019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ase"/>
                      <a:r>
                        <a:rPr lang="en-IN" sz="1200" b="0" i="0" kern="1200" dirty="0">
                          <a:solidFill>
                            <a:schemeClr val="tx1"/>
                          </a:solidFill>
                          <a:effectLst/>
                          <a:latin typeface="+mn-lt"/>
                          <a:ea typeface="+mn-ea"/>
                          <a:cs typeface="+mn-cs"/>
                        </a:rPr>
                        <a:t>This is a comprehensive review of various machine learning techniques used for heart disease prediction. The paper provides a comparison of different algorithms and highlights their strengths and weaknesses. </a:t>
                      </a:r>
                      <a:endParaRPr lang="en-IN" sz="12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1966745"/>
                  </a:ext>
                </a:extLst>
              </a:tr>
              <a:tr h="1545252">
                <a:tc>
                  <a:txBody>
                    <a:bodyPr/>
                    <a:lstStyle/>
                    <a:p>
                      <a:pPr algn="r"/>
                      <a:r>
                        <a:rPr lang="en-US" sz="1200"/>
                        <a:t>2</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IN" sz="1200" b="0" i="0" kern="1200" dirty="0">
                          <a:solidFill>
                            <a:schemeClr val="tx1"/>
                          </a:solidFill>
                          <a:effectLst/>
                          <a:latin typeface="+mn-lt"/>
                          <a:ea typeface="+mn-ea"/>
                          <a:cs typeface="+mn-cs"/>
                        </a:rPr>
                        <a:t>Prediction of Heart Disease using Machine Learning Algorithms</a:t>
                      </a:r>
                      <a:endParaRPr lang="en-IN" sz="12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1200" b="0" i="0" kern="1200" dirty="0">
                        <a:solidFill>
                          <a:schemeClr val="tx1"/>
                        </a:solidFill>
                        <a:effectLst/>
                        <a:latin typeface="+mn-lt"/>
                        <a:ea typeface="+mn-ea"/>
                        <a:cs typeface="+mn-cs"/>
                      </a:endParaRPr>
                    </a:p>
                    <a:p>
                      <a:pPr algn="ctr"/>
                      <a:endParaRPr lang="en-IN" sz="1200" b="0" i="0" kern="1200" dirty="0">
                        <a:solidFill>
                          <a:schemeClr val="tx1"/>
                        </a:solidFill>
                        <a:effectLst/>
                        <a:latin typeface="+mn-lt"/>
                        <a:ea typeface="+mn-ea"/>
                        <a:cs typeface="+mn-cs"/>
                      </a:endParaRPr>
                    </a:p>
                    <a:p>
                      <a:pPr algn="ctr"/>
                      <a:r>
                        <a:rPr lang="en-IN" sz="1200" b="0" i="0" kern="1200" dirty="0">
                          <a:solidFill>
                            <a:schemeClr val="tx1"/>
                          </a:solidFill>
                          <a:effectLst/>
                          <a:latin typeface="+mn-lt"/>
                          <a:ea typeface="+mn-ea"/>
                          <a:cs typeface="+mn-cs"/>
                        </a:rPr>
                        <a:t>S. S. </a:t>
                      </a:r>
                      <a:r>
                        <a:rPr lang="en-IN" sz="1200" b="0" i="0" kern="1200" dirty="0" err="1">
                          <a:solidFill>
                            <a:schemeClr val="tx1"/>
                          </a:solidFill>
                          <a:effectLst/>
                          <a:latin typeface="+mn-lt"/>
                          <a:ea typeface="+mn-ea"/>
                          <a:cs typeface="+mn-cs"/>
                        </a:rPr>
                        <a:t>Mundhe</a:t>
                      </a:r>
                      <a:r>
                        <a:rPr lang="en-IN" sz="1200" b="0" i="0" kern="1200" dirty="0">
                          <a:solidFill>
                            <a:schemeClr val="tx1"/>
                          </a:solidFill>
                          <a:effectLst/>
                          <a:latin typeface="+mn-lt"/>
                          <a:ea typeface="+mn-ea"/>
                          <a:cs typeface="+mn-cs"/>
                        </a:rPr>
                        <a:t> and S. R. </a:t>
                      </a:r>
                      <a:r>
                        <a:rPr lang="en-IN" sz="1200" b="0" i="0" kern="1200" dirty="0" err="1">
                          <a:solidFill>
                            <a:schemeClr val="tx1"/>
                          </a:solidFill>
                          <a:effectLst/>
                          <a:latin typeface="+mn-lt"/>
                          <a:ea typeface="+mn-ea"/>
                          <a:cs typeface="+mn-cs"/>
                        </a:rPr>
                        <a:t>Sonawane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dirty="0"/>
                    </a:p>
                    <a:p>
                      <a:pPr algn="ctr"/>
                      <a:endParaRPr lang="en-US" sz="1200" dirty="0"/>
                    </a:p>
                    <a:p>
                      <a:pPr algn="ctr"/>
                      <a:endParaRPr lang="en-US" sz="1200" dirty="0"/>
                    </a:p>
                    <a:p>
                      <a:pPr algn="ctr"/>
                      <a:r>
                        <a:rPr lang="en-US" sz="1200" dirty="0"/>
                        <a:t>2018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ase"/>
                      <a:r>
                        <a:rPr lang="en-IN" sz="1200" b="0" i="0" kern="1200" dirty="0">
                          <a:solidFill>
                            <a:schemeClr val="tx1"/>
                          </a:solidFill>
                          <a:effectLst/>
                          <a:latin typeface="+mn-lt"/>
                          <a:ea typeface="+mn-ea"/>
                          <a:cs typeface="+mn-cs"/>
                        </a:rPr>
                        <a:t>This paper presents a comparative study of various machine learning algorithms for heart disease prediction, including decision trees, k-NN, SVM, and ANN. The authors also discuss the importance of data </a:t>
                      </a:r>
                      <a:r>
                        <a:rPr lang="en-IN" sz="1200" b="0" i="0" kern="1200" dirty="0" err="1">
                          <a:solidFill>
                            <a:schemeClr val="tx1"/>
                          </a:solidFill>
                          <a:effectLst/>
                          <a:latin typeface="+mn-lt"/>
                          <a:ea typeface="+mn-ea"/>
                          <a:cs typeface="+mn-cs"/>
                        </a:rPr>
                        <a:t>preprocessing</a:t>
                      </a:r>
                      <a:r>
                        <a:rPr lang="en-IN" sz="1200" b="0" i="0" kern="1200" dirty="0">
                          <a:solidFill>
                            <a:schemeClr val="tx1"/>
                          </a:solidFill>
                          <a:effectLst/>
                          <a:latin typeface="+mn-lt"/>
                          <a:ea typeface="+mn-ea"/>
                          <a:cs typeface="+mn-cs"/>
                        </a:rPr>
                        <a:t> and feature selection in improving the accuracy of the models.</a:t>
                      </a:r>
                      <a:endParaRPr lang="en-IN" sz="12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660750"/>
                  </a:ext>
                </a:extLst>
              </a:tr>
              <a:tr h="1870568">
                <a:tc>
                  <a:txBody>
                    <a:bodyPr/>
                    <a:lstStyle/>
                    <a:p>
                      <a:pPr algn="r"/>
                      <a:r>
                        <a:rPr lang="en-US" sz="1200"/>
                        <a:t>3</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IN" sz="1200" b="0" i="0" kern="1200" dirty="0">
                          <a:solidFill>
                            <a:schemeClr val="tx1"/>
                          </a:solidFill>
                          <a:effectLst/>
                          <a:latin typeface="+mn-lt"/>
                          <a:ea typeface="+mn-ea"/>
                          <a:cs typeface="+mn-cs"/>
                        </a:rPr>
                        <a:t>Machine learning for heart failure outcome prediction: A systematic review</a:t>
                      </a:r>
                      <a:endParaRPr lang="en-IN" sz="12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1200" b="0" i="0" kern="1200" dirty="0">
                        <a:solidFill>
                          <a:schemeClr val="tx1"/>
                        </a:solidFill>
                        <a:effectLst/>
                        <a:latin typeface="+mn-lt"/>
                        <a:ea typeface="+mn-ea"/>
                        <a:cs typeface="+mn-cs"/>
                      </a:endParaRPr>
                    </a:p>
                    <a:p>
                      <a:pPr algn="ctr"/>
                      <a:endParaRPr lang="en-IN" sz="1200" b="0" i="0" kern="1200" dirty="0">
                        <a:solidFill>
                          <a:schemeClr val="tx1"/>
                        </a:solidFill>
                        <a:effectLst/>
                        <a:latin typeface="+mn-lt"/>
                        <a:ea typeface="+mn-ea"/>
                        <a:cs typeface="+mn-cs"/>
                      </a:endParaRPr>
                    </a:p>
                    <a:p>
                      <a:pPr algn="ctr"/>
                      <a:endParaRPr lang="en-IN" sz="1200" b="0" i="0" kern="1200" dirty="0">
                        <a:solidFill>
                          <a:schemeClr val="tx1"/>
                        </a:solidFill>
                        <a:effectLst/>
                        <a:latin typeface="+mn-lt"/>
                        <a:ea typeface="+mn-ea"/>
                        <a:cs typeface="+mn-cs"/>
                      </a:endParaRPr>
                    </a:p>
                    <a:p>
                      <a:pPr algn="ctr"/>
                      <a:endParaRPr lang="en-IN" sz="1200" b="0" i="0" kern="1200" dirty="0">
                        <a:solidFill>
                          <a:schemeClr val="tx1"/>
                        </a:solidFill>
                        <a:effectLst/>
                        <a:latin typeface="+mn-lt"/>
                        <a:ea typeface="+mn-ea"/>
                        <a:cs typeface="+mn-cs"/>
                      </a:endParaRPr>
                    </a:p>
                    <a:p>
                      <a:pPr algn="ctr"/>
                      <a:r>
                        <a:rPr lang="en-IN" sz="1200" b="0" i="0" kern="1200" dirty="0" err="1">
                          <a:solidFill>
                            <a:schemeClr val="tx1"/>
                          </a:solidFill>
                          <a:effectLst/>
                          <a:latin typeface="+mn-lt"/>
                          <a:ea typeface="+mn-ea"/>
                          <a:cs typeface="+mn-cs"/>
                        </a:rPr>
                        <a:t>Xuehan</a:t>
                      </a:r>
                      <a:r>
                        <a:rPr lang="en-IN" sz="1200" b="0" i="0" kern="1200" dirty="0">
                          <a:solidFill>
                            <a:schemeClr val="tx1"/>
                          </a:solidFill>
                          <a:effectLst/>
                          <a:latin typeface="+mn-lt"/>
                          <a:ea typeface="+mn-ea"/>
                          <a:cs typeface="+mn-cs"/>
                        </a:rPr>
                        <a:t> Xu</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dirty="0"/>
                    </a:p>
                    <a:p>
                      <a:pPr algn="ctr"/>
                      <a:endParaRPr lang="en-US" sz="1200" dirty="0"/>
                    </a:p>
                    <a:p>
                      <a:pPr algn="ctr"/>
                      <a:endParaRPr lang="en-US" sz="1200" dirty="0"/>
                    </a:p>
                    <a:p>
                      <a:pPr algn="ctr"/>
                      <a:r>
                        <a:rPr lang="en-US" sz="1200" dirty="0"/>
                        <a:t>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ase"/>
                      <a:r>
                        <a:rPr lang="en-IN" sz="1200" b="0" i="0" kern="1200" dirty="0">
                          <a:solidFill>
                            <a:schemeClr val="tx1"/>
                          </a:solidFill>
                          <a:effectLst/>
                          <a:latin typeface="+mn-lt"/>
                          <a:ea typeface="+mn-ea"/>
                          <a:cs typeface="+mn-cs"/>
                        </a:rPr>
                        <a:t>This paper provides a systematic review of studies that have used machine learning algorithms for heart failure outcome prediction. The authors summarize the key findings of these studies and highlight the strengths and limitations of different machine learning algorithms for heart failure outcome prediction.</a:t>
                      </a:r>
                      <a:endParaRPr lang="en-IN" sz="12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7224409"/>
                  </a:ext>
                </a:extLst>
              </a:tr>
            </a:tbl>
          </a:graphicData>
        </a:graphic>
      </p:graphicFrame>
      <p:sp>
        <p:nvSpPr>
          <p:cNvPr id="9" name="Title 4">
            <a:extLst>
              <a:ext uri="{FF2B5EF4-FFF2-40B4-BE49-F238E27FC236}">
                <a16:creationId xmlns:a16="http://schemas.microsoft.com/office/drawing/2014/main" id="{5EA772FB-D3C4-D7EA-EE36-CC65A7B3B81C}"/>
              </a:ext>
            </a:extLst>
          </p:cNvPr>
          <p:cNvSpPr>
            <a:spLocks noGrp="1"/>
          </p:cNvSpPr>
          <p:nvPr>
            <p:ph type="title"/>
          </p:nvPr>
        </p:nvSpPr>
        <p:spPr>
          <a:xfrm>
            <a:off x="339634" y="324447"/>
            <a:ext cx="6330462" cy="687021"/>
          </a:xfrm>
        </p:spPr>
        <p:txBody>
          <a:bodyPr>
            <a:noAutofit/>
          </a:bodyPr>
          <a:lstStyle/>
          <a:p>
            <a:r>
              <a:rPr lang="en-US" sz="4800" dirty="0"/>
              <a:t>Literature Survey</a:t>
            </a:r>
          </a:p>
        </p:txBody>
      </p:sp>
      <p:sp>
        <p:nvSpPr>
          <p:cNvPr id="12" name="TextBox 11">
            <a:extLst>
              <a:ext uri="{FF2B5EF4-FFF2-40B4-BE49-F238E27FC236}">
                <a16:creationId xmlns:a16="http://schemas.microsoft.com/office/drawing/2014/main" id="{B9AF9487-B2A7-B27A-C087-067FAB016D3E}"/>
              </a:ext>
            </a:extLst>
          </p:cNvPr>
          <p:cNvSpPr txBox="1"/>
          <p:nvPr/>
        </p:nvSpPr>
        <p:spPr>
          <a:xfrm>
            <a:off x="5044573" y="6423883"/>
            <a:ext cx="1808508" cy="369332"/>
          </a:xfrm>
          <a:prstGeom prst="rect">
            <a:avLst/>
          </a:prstGeom>
          <a:noFill/>
        </p:spPr>
        <p:txBody>
          <a:bodyPr wrap="none" rtlCol="0">
            <a:spAutoFit/>
          </a:bodyPr>
          <a:lstStyle/>
          <a:p>
            <a:r>
              <a:rPr lang="en-US" dirty="0">
                <a:latin typeface="Angsana New" panose="02020603050405020304" pitchFamily="18" charset="-34"/>
                <a:cs typeface="Angsana New" panose="02020603050405020304" pitchFamily="18" charset="-34"/>
              </a:rPr>
              <a:t>21AIM38A-Mini Project I</a:t>
            </a:r>
          </a:p>
        </p:txBody>
      </p:sp>
      <p:pic>
        <p:nvPicPr>
          <p:cNvPr id="2" name="Picture 1">
            <a:extLst>
              <a:ext uri="{FF2B5EF4-FFF2-40B4-BE49-F238E27FC236}">
                <a16:creationId xmlns:a16="http://schemas.microsoft.com/office/drawing/2014/main" id="{00DCFB91-359B-78A5-E272-65243B5F287A}"/>
              </a:ext>
            </a:extLst>
          </p:cNvPr>
          <p:cNvPicPr>
            <a:picLocks noChangeAspect="1"/>
          </p:cNvPicPr>
          <p:nvPr/>
        </p:nvPicPr>
        <p:blipFill>
          <a:blip r:embed="rId2"/>
          <a:stretch>
            <a:fillRect/>
          </a:stretch>
        </p:blipFill>
        <p:spPr>
          <a:xfrm>
            <a:off x="11430000" y="0"/>
            <a:ext cx="762000" cy="743029"/>
          </a:xfrm>
          <a:prstGeom prst="rect">
            <a:avLst/>
          </a:prstGeom>
        </p:spPr>
      </p:pic>
    </p:spTree>
    <p:extLst>
      <p:ext uri="{BB962C8B-B14F-4D97-AF65-F5344CB8AC3E}">
        <p14:creationId xmlns:p14="http://schemas.microsoft.com/office/powerpoint/2010/main" val="11654428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1813B1-AC89-FAF2-FA41-EB9E5454C31C}"/>
              </a:ext>
            </a:extLst>
          </p:cNvPr>
          <p:cNvSpPr>
            <a:spLocks noGrp="1"/>
          </p:cNvSpPr>
          <p:nvPr>
            <p:ph type="body" sz="quarter" idx="11"/>
          </p:nvPr>
        </p:nvSpPr>
        <p:spPr>
          <a:xfrm>
            <a:off x="914512" y="2016369"/>
            <a:ext cx="10714779" cy="4267200"/>
          </a:xfrm>
        </p:spPr>
        <p:txBody>
          <a:bodyPr/>
          <a:lstStyle/>
          <a:p>
            <a:pPr marL="342900" indent="-342900" algn="just">
              <a:buFont typeface="Arial" panose="020B0604020202020204" pitchFamily="34" charset="0"/>
              <a:buChar char="•"/>
            </a:pPr>
            <a:r>
              <a:rPr lang="en-US" dirty="0"/>
              <a:t>Data collection: Obtain a dataset containing patient information, such as age, gender, medical history, resting blood pressure, fasting blood sugar and other factors.</a:t>
            </a:r>
          </a:p>
          <a:p>
            <a:pPr marL="342900" indent="-342900" algn="just">
              <a:buFont typeface="Arial" panose="020B0604020202020204" pitchFamily="34" charset="0"/>
              <a:buChar char="•"/>
            </a:pPr>
            <a:r>
              <a:rPr lang="en-US" dirty="0"/>
              <a:t>Data pre-processing: Clean and pre-process the data to handle missing or incorrect values, remove outliners, and perform any necessary transformations.</a:t>
            </a:r>
          </a:p>
          <a:p>
            <a:pPr marL="342900" indent="-342900" algn="just">
              <a:buFont typeface="Arial" panose="020B0604020202020204" pitchFamily="34" charset="0"/>
              <a:buChar char="•"/>
            </a:pPr>
            <a:r>
              <a:rPr lang="en-US" dirty="0"/>
              <a:t>Choose a machine learning algorithm: Choose an algorithm that is well suited for binary classification problems, such as logistic regression.</a:t>
            </a:r>
          </a:p>
          <a:p>
            <a:pPr marL="342900" indent="-342900" algn="just">
              <a:buFont typeface="Arial" panose="020B0604020202020204" pitchFamily="34" charset="0"/>
              <a:buChar char="•"/>
            </a:pPr>
            <a:r>
              <a:rPr lang="en-US" dirty="0"/>
              <a:t>Train the model: Use the data to train the machine learning model.</a:t>
            </a:r>
          </a:p>
        </p:txBody>
      </p:sp>
      <p:sp>
        <p:nvSpPr>
          <p:cNvPr id="4" name="Slide Number Placeholder 3">
            <a:extLst>
              <a:ext uri="{FF2B5EF4-FFF2-40B4-BE49-F238E27FC236}">
                <a16:creationId xmlns:a16="http://schemas.microsoft.com/office/drawing/2014/main" id="{BBA78376-C9C3-AC57-7E7A-0DBC2A2CABD8}"/>
              </a:ext>
            </a:extLst>
          </p:cNvPr>
          <p:cNvSpPr>
            <a:spLocks noGrp="1"/>
          </p:cNvSpPr>
          <p:nvPr>
            <p:ph type="sldNum" sz="quarter" idx="4"/>
          </p:nvPr>
        </p:nvSpPr>
        <p:spPr/>
        <p:txBody>
          <a:bodyPr/>
          <a:lstStyle/>
          <a:p>
            <a:pPr rtl="0"/>
            <a:fld id="{294A09A9-5501-47C1-A89A-A340965A2BE2}" type="slidenum">
              <a:rPr lang="en-GB" noProof="0" smtClean="0"/>
              <a:pPr rtl="0"/>
              <a:t>6</a:t>
            </a:fld>
            <a:endParaRPr lang="en-GB" noProof="0"/>
          </a:p>
        </p:txBody>
      </p:sp>
      <p:sp>
        <p:nvSpPr>
          <p:cNvPr id="5" name="Title 4">
            <a:extLst>
              <a:ext uri="{FF2B5EF4-FFF2-40B4-BE49-F238E27FC236}">
                <a16:creationId xmlns:a16="http://schemas.microsoft.com/office/drawing/2014/main" id="{1A096A0F-47DD-2E9C-63B7-4F2E98695944}"/>
              </a:ext>
            </a:extLst>
          </p:cNvPr>
          <p:cNvSpPr>
            <a:spLocks noGrp="1"/>
          </p:cNvSpPr>
          <p:nvPr>
            <p:ph type="title"/>
          </p:nvPr>
        </p:nvSpPr>
        <p:spPr>
          <a:xfrm>
            <a:off x="914512" y="876299"/>
            <a:ext cx="8508887" cy="929055"/>
          </a:xfrm>
        </p:spPr>
        <p:txBody>
          <a:bodyPr>
            <a:noAutofit/>
          </a:bodyPr>
          <a:lstStyle/>
          <a:p>
            <a:r>
              <a:rPr lang="en-US" sz="5400" dirty="0"/>
              <a:t>Proposed System</a:t>
            </a:r>
          </a:p>
        </p:txBody>
      </p:sp>
      <p:sp>
        <p:nvSpPr>
          <p:cNvPr id="7" name="TextBox 6">
            <a:extLst>
              <a:ext uri="{FF2B5EF4-FFF2-40B4-BE49-F238E27FC236}">
                <a16:creationId xmlns:a16="http://schemas.microsoft.com/office/drawing/2014/main" id="{B1B7893B-5129-1C0D-5A7A-79E2C93D48F0}"/>
              </a:ext>
            </a:extLst>
          </p:cNvPr>
          <p:cNvSpPr txBox="1"/>
          <p:nvPr/>
        </p:nvSpPr>
        <p:spPr>
          <a:xfrm>
            <a:off x="5044573" y="6423883"/>
            <a:ext cx="1808508" cy="369332"/>
          </a:xfrm>
          <a:prstGeom prst="rect">
            <a:avLst/>
          </a:prstGeom>
          <a:noFill/>
        </p:spPr>
        <p:txBody>
          <a:bodyPr wrap="none" rtlCol="0">
            <a:spAutoFit/>
          </a:bodyPr>
          <a:lstStyle/>
          <a:p>
            <a:r>
              <a:rPr lang="en-US" dirty="0">
                <a:latin typeface="Angsana New" panose="02020603050405020304" pitchFamily="18" charset="-34"/>
                <a:cs typeface="Angsana New" panose="02020603050405020304" pitchFamily="18" charset="-34"/>
              </a:rPr>
              <a:t>21AIM38A-Mini Project I</a:t>
            </a:r>
          </a:p>
        </p:txBody>
      </p:sp>
      <p:pic>
        <p:nvPicPr>
          <p:cNvPr id="3" name="Picture 2">
            <a:extLst>
              <a:ext uri="{FF2B5EF4-FFF2-40B4-BE49-F238E27FC236}">
                <a16:creationId xmlns:a16="http://schemas.microsoft.com/office/drawing/2014/main" id="{0F72187C-EA6D-D5F3-040E-F94E3FE64388}"/>
              </a:ext>
            </a:extLst>
          </p:cNvPr>
          <p:cNvPicPr>
            <a:picLocks noChangeAspect="1"/>
          </p:cNvPicPr>
          <p:nvPr/>
        </p:nvPicPr>
        <p:blipFill>
          <a:blip r:embed="rId2"/>
          <a:stretch>
            <a:fillRect/>
          </a:stretch>
        </p:blipFill>
        <p:spPr>
          <a:xfrm>
            <a:off x="11430000" y="0"/>
            <a:ext cx="762000" cy="743029"/>
          </a:xfrm>
          <a:prstGeom prst="rect">
            <a:avLst/>
          </a:prstGeom>
        </p:spPr>
      </p:pic>
    </p:spTree>
    <p:extLst>
      <p:ext uri="{BB962C8B-B14F-4D97-AF65-F5344CB8AC3E}">
        <p14:creationId xmlns:p14="http://schemas.microsoft.com/office/powerpoint/2010/main" val="77617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BA78376-C9C3-AC57-7E7A-0DBC2A2CABD8}"/>
              </a:ext>
            </a:extLst>
          </p:cNvPr>
          <p:cNvSpPr>
            <a:spLocks noGrp="1"/>
          </p:cNvSpPr>
          <p:nvPr>
            <p:ph type="sldNum" sz="quarter" idx="4"/>
          </p:nvPr>
        </p:nvSpPr>
        <p:spPr/>
        <p:txBody>
          <a:bodyPr/>
          <a:lstStyle/>
          <a:p>
            <a:pPr rtl="0"/>
            <a:fld id="{294A09A9-5501-47C1-A89A-A340965A2BE2}" type="slidenum">
              <a:rPr lang="en-GB" noProof="0" smtClean="0"/>
              <a:pPr rtl="0"/>
              <a:t>7</a:t>
            </a:fld>
            <a:endParaRPr lang="en-GB" noProof="0"/>
          </a:p>
        </p:txBody>
      </p:sp>
      <p:sp>
        <p:nvSpPr>
          <p:cNvPr id="7" name="TextBox 6">
            <a:extLst>
              <a:ext uri="{FF2B5EF4-FFF2-40B4-BE49-F238E27FC236}">
                <a16:creationId xmlns:a16="http://schemas.microsoft.com/office/drawing/2014/main" id="{B1B7893B-5129-1C0D-5A7A-79E2C93D48F0}"/>
              </a:ext>
            </a:extLst>
          </p:cNvPr>
          <p:cNvSpPr txBox="1"/>
          <p:nvPr/>
        </p:nvSpPr>
        <p:spPr>
          <a:xfrm>
            <a:off x="5044573" y="6423883"/>
            <a:ext cx="1808508" cy="369332"/>
          </a:xfrm>
          <a:prstGeom prst="rect">
            <a:avLst/>
          </a:prstGeom>
          <a:noFill/>
        </p:spPr>
        <p:txBody>
          <a:bodyPr wrap="none" rtlCol="0">
            <a:spAutoFit/>
          </a:bodyPr>
          <a:lstStyle/>
          <a:p>
            <a:r>
              <a:rPr lang="en-US" dirty="0">
                <a:latin typeface="Angsana New" panose="02020603050405020304" pitchFamily="18" charset="-34"/>
                <a:cs typeface="Angsana New" panose="02020603050405020304" pitchFamily="18" charset="-34"/>
              </a:rPr>
              <a:t>21AIM38A-Mini Project I</a:t>
            </a:r>
          </a:p>
        </p:txBody>
      </p:sp>
      <p:pic>
        <p:nvPicPr>
          <p:cNvPr id="2" name="Picture 1">
            <a:extLst>
              <a:ext uri="{FF2B5EF4-FFF2-40B4-BE49-F238E27FC236}">
                <a16:creationId xmlns:a16="http://schemas.microsoft.com/office/drawing/2014/main" id="{CDFA1C24-AF3D-F3C1-DCC9-3D64584A58CA}"/>
              </a:ext>
            </a:extLst>
          </p:cNvPr>
          <p:cNvPicPr>
            <a:picLocks noChangeAspect="1"/>
          </p:cNvPicPr>
          <p:nvPr/>
        </p:nvPicPr>
        <p:blipFill>
          <a:blip r:embed="rId2"/>
          <a:stretch>
            <a:fillRect/>
          </a:stretch>
        </p:blipFill>
        <p:spPr>
          <a:xfrm>
            <a:off x="11430000" y="0"/>
            <a:ext cx="762000" cy="743029"/>
          </a:xfrm>
          <a:prstGeom prst="rect">
            <a:avLst/>
          </a:prstGeom>
        </p:spPr>
      </p:pic>
      <p:graphicFrame>
        <p:nvGraphicFramePr>
          <p:cNvPr id="3" name="Diagram 2">
            <a:extLst>
              <a:ext uri="{FF2B5EF4-FFF2-40B4-BE49-F238E27FC236}">
                <a16:creationId xmlns:a16="http://schemas.microsoft.com/office/drawing/2014/main" id="{7862D32F-F269-B7EA-FA55-0EE0891E97B0}"/>
              </a:ext>
            </a:extLst>
          </p:cNvPr>
          <p:cNvGraphicFramePr/>
          <p:nvPr>
            <p:extLst>
              <p:ext uri="{D42A27DB-BD31-4B8C-83A1-F6EECF244321}">
                <p14:modId xmlns:p14="http://schemas.microsoft.com/office/powerpoint/2010/main" val="1370294263"/>
              </p:ext>
            </p:extLst>
          </p:nvPr>
        </p:nvGraphicFramePr>
        <p:xfrm>
          <a:off x="1469985" y="743030"/>
          <a:ext cx="8900931" cy="47549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70474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540762" y="392739"/>
            <a:ext cx="5301238" cy="917672"/>
          </a:xfrm>
        </p:spPr>
        <p:txBody>
          <a:bodyPr rtlCol="0"/>
          <a:lstStyle/>
          <a:p>
            <a:pPr rtl="0"/>
            <a:r>
              <a:rPr lang="en-GB" dirty="0"/>
              <a:t>System Designs</a:t>
            </a:r>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rtlCol="0"/>
          <a:lstStyle/>
          <a:p>
            <a:pPr rtl="0"/>
            <a:fld id="{294A09A9-5501-47C1-A89A-A340965A2BE2}" type="slidenum">
              <a:rPr lang="en-GB" smtClean="0"/>
              <a:pPr rtl="0"/>
              <a:t>8</a:t>
            </a:fld>
            <a:endParaRPr lang="en-GB"/>
          </a:p>
        </p:txBody>
      </p:sp>
      <p:sp>
        <p:nvSpPr>
          <p:cNvPr id="12" name="Text Placeholder 1">
            <a:extLst>
              <a:ext uri="{FF2B5EF4-FFF2-40B4-BE49-F238E27FC236}">
                <a16:creationId xmlns:a16="http://schemas.microsoft.com/office/drawing/2014/main" id="{D6350321-CF1D-F82D-7387-B3D46EADEC0B}"/>
              </a:ext>
            </a:extLst>
          </p:cNvPr>
          <p:cNvSpPr txBox="1">
            <a:spLocks/>
          </p:cNvSpPr>
          <p:nvPr/>
        </p:nvSpPr>
        <p:spPr>
          <a:xfrm>
            <a:off x="540762" y="1463846"/>
            <a:ext cx="4756714" cy="597604"/>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Hardware Requirements</a:t>
            </a:r>
          </a:p>
        </p:txBody>
      </p:sp>
      <p:sp>
        <p:nvSpPr>
          <p:cNvPr id="13" name="Text Placeholder 3">
            <a:extLst>
              <a:ext uri="{FF2B5EF4-FFF2-40B4-BE49-F238E27FC236}">
                <a16:creationId xmlns:a16="http://schemas.microsoft.com/office/drawing/2014/main" id="{654DE103-DCF4-1E02-03EB-B5377ED0ADA4}"/>
              </a:ext>
            </a:extLst>
          </p:cNvPr>
          <p:cNvSpPr txBox="1">
            <a:spLocks/>
          </p:cNvSpPr>
          <p:nvPr/>
        </p:nvSpPr>
        <p:spPr>
          <a:xfrm>
            <a:off x="444133" y="2368321"/>
            <a:ext cx="4213368" cy="2121358"/>
          </a:xfrm>
          <a:prstGeom prst="rect">
            <a:avLst/>
          </a:prstGeom>
        </p:spPr>
        <p:txBody>
          <a:bodyPr>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indent="-285750">
              <a:lnSpc>
                <a:spcPct val="100000"/>
              </a:lnSpc>
              <a:spcAft>
                <a:spcPts val="800"/>
              </a:spcAft>
            </a:pPr>
            <a:r>
              <a:rPr lang="en-IN" sz="1800" dirty="0">
                <a:latin typeface="Avenir Next LT Pro (Body)"/>
                <a:ea typeface="Calibri" panose="020F0502020204030204" pitchFamily="34" charset="0"/>
                <a:cs typeface="Times New Roman" panose="02020603050405020304" pitchFamily="18" charset="0"/>
              </a:rPr>
              <a:t>Processor: Intel i3/i5 or Higher.</a:t>
            </a:r>
          </a:p>
          <a:p>
            <a:pPr marL="400050" indent="-285750">
              <a:lnSpc>
                <a:spcPct val="100000"/>
              </a:lnSpc>
              <a:spcAft>
                <a:spcPts val="800"/>
              </a:spcAft>
            </a:pPr>
            <a:r>
              <a:rPr lang="en-IN" sz="1800" dirty="0">
                <a:latin typeface="Avenir Next LT Pro (Body)"/>
                <a:ea typeface="Calibri" panose="020F0502020204030204" pitchFamily="34" charset="0"/>
                <a:cs typeface="Times New Roman" panose="02020603050405020304" pitchFamily="18" charset="0"/>
              </a:rPr>
              <a:t>RAM: 6GB or More.​</a:t>
            </a:r>
          </a:p>
          <a:p>
            <a:pPr marL="400050" indent="-285750">
              <a:lnSpc>
                <a:spcPct val="100000"/>
              </a:lnSpc>
              <a:spcAft>
                <a:spcPts val="800"/>
              </a:spcAft>
            </a:pPr>
            <a:r>
              <a:rPr lang="en-IN" sz="1800" dirty="0">
                <a:latin typeface="Avenir Next LT Pro (Body)"/>
                <a:ea typeface="Calibri" panose="020F0502020204030204" pitchFamily="34" charset="0"/>
                <a:cs typeface="Times New Roman" panose="02020603050405020304" pitchFamily="18" charset="0"/>
              </a:rPr>
              <a:t>Hard Disk: 8GB recommended for primary partition</a:t>
            </a:r>
            <a:endParaRPr lang="en-IN" sz="1800" dirty="0">
              <a:latin typeface="Avenir Next LT Pro (Body)"/>
            </a:endParaRPr>
          </a:p>
        </p:txBody>
      </p:sp>
      <p:sp>
        <p:nvSpPr>
          <p:cNvPr id="14" name="Text Placeholder 2">
            <a:extLst>
              <a:ext uri="{FF2B5EF4-FFF2-40B4-BE49-F238E27FC236}">
                <a16:creationId xmlns:a16="http://schemas.microsoft.com/office/drawing/2014/main" id="{1019F1CA-39C2-9D8F-AF11-2C17B8AA4C5B}"/>
              </a:ext>
            </a:extLst>
          </p:cNvPr>
          <p:cNvSpPr txBox="1">
            <a:spLocks/>
          </p:cNvSpPr>
          <p:nvPr/>
        </p:nvSpPr>
        <p:spPr>
          <a:xfrm>
            <a:off x="6015646" y="1375303"/>
            <a:ext cx="4756714" cy="597604"/>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Software Requirements</a:t>
            </a:r>
          </a:p>
        </p:txBody>
      </p:sp>
      <p:sp>
        <p:nvSpPr>
          <p:cNvPr id="15" name="Text Placeholder 5">
            <a:extLst>
              <a:ext uri="{FF2B5EF4-FFF2-40B4-BE49-F238E27FC236}">
                <a16:creationId xmlns:a16="http://schemas.microsoft.com/office/drawing/2014/main" id="{F9E1C236-1419-479B-3C37-5D088BE5E341}"/>
              </a:ext>
            </a:extLst>
          </p:cNvPr>
          <p:cNvSpPr txBox="1">
            <a:spLocks/>
          </p:cNvSpPr>
          <p:nvPr/>
        </p:nvSpPr>
        <p:spPr>
          <a:xfrm>
            <a:off x="6339395" y="2188693"/>
            <a:ext cx="4109216" cy="3866716"/>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800" dirty="0"/>
              <a:t>OS Windows 7 or Later</a:t>
            </a:r>
          </a:p>
          <a:p>
            <a:r>
              <a:rPr lang="en-IN" sz="1800" dirty="0"/>
              <a:t>Google </a:t>
            </a:r>
            <a:r>
              <a:rPr lang="en-IN" sz="1800" dirty="0" err="1"/>
              <a:t>Colab</a:t>
            </a:r>
            <a:r>
              <a:rPr lang="en-IN" sz="1800" dirty="0"/>
              <a:t> &amp; </a:t>
            </a:r>
            <a:r>
              <a:rPr lang="en-IN" sz="1800" dirty="0" err="1"/>
              <a:t>Jupyter</a:t>
            </a:r>
            <a:r>
              <a:rPr lang="en-IN" sz="1800" dirty="0"/>
              <a:t> Notebook</a:t>
            </a:r>
          </a:p>
          <a:p>
            <a:r>
              <a:rPr lang="en-US" sz="1800" dirty="0">
                <a:latin typeface="Avenir Next LT Pro (Body)"/>
              </a:rPr>
              <a:t>Various Libraries and frameworks such as TensorFlow or scikit-learn.</a:t>
            </a:r>
          </a:p>
          <a:p>
            <a:r>
              <a:rPr lang="en-US" sz="1800" dirty="0">
                <a:latin typeface="Avenir Next LT Pro (Body)"/>
              </a:rPr>
              <a:t>Python Programming Language</a:t>
            </a:r>
            <a:r>
              <a:rPr lang="en-US" dirty="0">
                <a:latin typeface="Avenir Next LT Pro (Body)"/>
              </a:rPr>
              <a:t>.</a:t>
            </a:r>
            <a:endParaRPr lang="en-IN" dirty="0">
              <a:latin typeface="Avenir Next LT Pro (Body)"/>
            </a:endParaRPr>
          </a:p>
        </p:txBody>
      </p:sp>
      <p:sp>
        <p:nvSpPr>
          <p:cNvPr id="21" name="TextBox 20">
            <a:extLst>
              <a:ext uri="{FF2B5EF4-FFF2-40B4-BE49-F238E27FC236}">
                <a16:creationId xmlns:a16="http://schemas.microsoft.com/office/drawing/2014/main" id="{B7716F3A-CCF6-5284-C0AE-E679A8217FF0}"/>
              </a:ext>
            </a:extLst>
          </p:cNvPr>
          <p:cNvSpPr txBox="1"/>
          <p:nvPr/>
        </p:nvSpPr>
        <p:spPr>
          <a:xfrm>
            <a:off x="5044573" y="6423883"/>
            <a:ext cx="1808508" cy="369332"/>
          </a:xfrm>
          <a:prstGeom prst="rect">
            <a:avLst/>
          </a:prstGeom>
          <a:noFill/>
        </p:spPr>
        <p:txBody>
          <a:bodyPr wrap="none" rtlCol="0">
            <a:spAutoFit/>
          </a:bodyPr>
          <a:lstStyle/>
          <a:p>
            <a:r>
              <a:rPr lang="en-US" dirty="0">
                <a:latin typeface="Angsana New" panose="02020603050405020304" pitchFamily="18" charset="-34"/>
                <a:cs typeface="Angsana New" panose="02020603050405020304" pitchFamily="18" charset="-34"/>
              </a:rPr>
              <a:t>21AIM38A-Mini Project I</a:t>
            </a:r>
          </a:p>
        </p:txBody>
      </p:sp>
      <p:pic>
        <p:nvPicPr>
          <p:cNvPr id="2" name="Picture 1">
            <a:extLst>
              <a:ext uri="{FF2B5EF4-FFF2-40B4-BE49-F238E27FC236}">
                <a16:creationId xmlns:a16="http://schemas.microsoft.com/office/drawing/2014/main" id="{BE5A7D53-C235-49E0-B45B-81FD89875F6E}"/>
              </a:ext>
            </a:extLst>
          </p:cNvPr>
          <p:cNvPicPr>
            <a:picLocks noChangeAspect="1"/>
          </p:cNvPicPr>
          <p:nvPr/>
        </p:nvPicPr>
        <p:blipFill>
          <a:blip r:embed="rId3"/>
          <a:stretch>
            <a:fillRect/>
          </a:stretch>
        </p:blipFill>
        <p:spPr>
          <a:xfrm>
            <a:off x="11430000" y="0"/>
            <a:ext cx="762000" cy="743029"/>
          </a:xfrm>
          <a:prstGeom prst="rect">
            <a:avLst/>
          </a:prstGeom>
        </p:spPr>
      </p:pic>
    </p:spTree>
    <p:extLst>
      <p:ext uri="{BB962C8B-B14F-4D97-AF65-F5344CB8AC3E}">
        <p14:creationId xmlns:p14="http://schemas.microsoft.com/office/powerpoint/2010/main" val="2371293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rtlCol="0"/>
          <a:lstStyle/>
          <a:p>
            <a:pPr rtl="0"/>
            <a:fld id="{294A09A9-5501-47C1-A89A-A340965A2BE2}" type="slidenum">
              <a:rPr lang="en-GB" smtClean="0"/>
              <a:pPr rtl="0"/>
              <a:t>9</a:t>
            </a:fld>
            <a:endParaRPr lang="en-GB"/>
          </a:p>
        </p:txBody>
      </p:sp>
      <p:sp>
        <p:nvSpPr>
          <p:cNvPr id="21" name="TextBox 20">
            <a:extLst>
              <a:ext uri="{FF2B5EF4-FFF2-40B4-BE49-F238E27FC236}">
                <a16:creationId xmlns:a16="http://schemas.microsoft.com/office/drawing/2014/main" id="{B7716F3A-CCF6-5284-C0AE-E679A8217FF0}"/>
              </a:ext>
            </a:extLst>
          </p:cNvPr>
          <p:cNvSpPr txBox="1"/>
          <p:nvPr/>
        </p:nvSpPr>
        <p:spPr>
          <a:xfrm>
            <a:off x="5044573" y="6423883"/>
            <a:ext cx="1808508" cy="369332"/>
          </a:xfrm>
          <a:prstGeom prst="rect">
            <a:avLst/>
          </a:prstGeom>
          <a:noFill/>
        </p:spPr>
        <p:txBody>
          <a:bodyPr wrap="none" rtlCol="0">
            <a:spAutoFit/>
          </a:bodyPr>
          <a:lstStyle/>
          <a:p>
            <a:r>
              <a:rPr lang="en-US" dirty="0">
                <a:latin typeface="Angsana New" panose="02020603050405020304" pitchFamily="18" charset="-34"/>
                <a:cs typeface="Angsana New" panose="02020603050405020304" pitchFamily="18" charset="-34"/>
              </a:rPr>
              <a:t>21AIM38A-Mini Project I</a:t>
            </a:r>
          </a:p>
        </p:txBody>
      </p:sp>
      <p:sp>
        <p:nvSpPr>
          <p:cNvPr id="5" name="Title 17">
            <a:extLst>
              <a:ext uri="{FF2B5EF4-FFF2-40B4-BE49-F238E27FC236}">
                <a16:creationId xmlns:a16="http://schemas.microsoft.com/office/drawing/2014/main" id="{E34A48D0-8CC8-3A98-5386-48A602B59A8D}"/>
              </a:ext>
            </a:extLst>
          </p:cNvPr>
          <p:cNvSpPr>
            <a:spLocks noGrp="1"/>
          </p:cNvSpPr>
          <p:nvPr>
            <p:ph type="title"/>
          </p:nvPr>
        </p:nvSpPr>
        <p:spPr>
          <a:xfrm>
            <a:off x="540762" y="322582"/>
            <a:ext cx="5301238" cy="674061"/>
          </a:xfrm>
        </p:spPr>
        <p:txBody>
          <a:bodyPr rtlCol="0"/>
          <a:lstStyle/>
          <a:p>
            <a:pPr rtl="0"/>
            <a:r>
              <a:rPr lang="en-GB" dirty="0"/>
              <a:t>Data Collection</a:t>
            </a:r>
          </a:p>
        </p:txBody>
      </p:sp>
      <p:sp>
        <p:nvSpPr>
          <p:cNvPr id="6" name="Text Placeholder 1">
            <a:extLst>
              <a:ext uri="{FF2B5EF4-FFF2-40B4-BE49-F238E27FC236}">
                <a16:creationId xmlns:a16="http://schemas.microsoft.com/office/drawing/2014/main" id="{48AFC45A-F890-CAE3-732F-73745F3457C1}"/>
              </a:ext>
            </a:extLst>
          </p:cNvPr>
          <p:cNvSpPr txBox="1">
            <a:spLocks/>
          </p:cNvSpPr>
          <p:nvPr/>
        </p:nvSpPr>
        <p:spPr>
          <a:xfrm>
            <a:off x="540762" y="1066800"/>
            <a:ext cx="11088529" cy="4945117"/>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mj-lt"/>
              <a:buAutoNum type="arabicPeriod"/>
            </a:pPr>
            <a:r>
              <a:rPr lang="en-US" b="1" dirty="0">
                <a:ea typeface="+mn-lt"/>
                <a:cs typeface="+mn-lt"/>
              </a:rPr>
              <a:t>Age</a:t>
            </a:r>
          </a:p>
          <a:p>
            <a:pPr marL="342900" indent="-342900" algn="just">
              <a:buFont typeface="+mj-lt"/>
              <a:buAutoNum type="arabicPeriod"/>
            </a:pPr>
            <a:r>
              <a:rPr lang="en-US" b="1" dirty="0">
                <a:ea typeface="+mn-lt"/>
                <a:cs typeface="+mn-lt"/>
              </a:rPr>
              <a:t>Sex : </a:t>
            </a:r>
            <a:r>
              <a:rPr lang="en-US" dirty="0">
                <a:ea typeface="+mn-lt"/>
                <a:cs typeface="+mn-lt"/>
              </a:rPr>
              <a:t>The person’s sex (1=male, 0=female)</a:t>
            </a:r>
            <a:endParaRPr lang="en-US" b="1" dirty="0">
              <a:ea typeface="+mn-lt"/>
              <a:cs typeface="+mn-lt"/>
            </a:endParaRPr>
          </a:p>
          <a:p>
            <a:pPr marL="342900" indent="-342900">
              <a:buFont typeface="+mj-lt"/>
              <a:buAutoNum type="arabicPeriod"/>
            </a:pPr>
            <a:r>
              <a:rPr lang="en-US" b="1" dirty="0">
                <a:ea typeface="+mn-lt"/>
                <a:cs typeface="+mn-lt"/>
              </a:rPr>
              <a:t>cp: </a:t>
            </a:r>
            <a:r>
              <a:rPr lang="en-US" dirty="0">
                <a:ea typeface="+mn-lt"/>
                <a:cs typeface="+mn-lt"/>
              </a:rPr>
              <a:t>Chest-pain type (</a:t>
            </a:r>
            <a:r>
              <a:rPr lang="en-IN" dirty="0">
                <a:effectLst/>
                <a:latin typeface="Helvetica Neue" panose="02000503000000020004" pitchFamily="2" charset="0"/>
              </a:rPr>
              <a:t>— Value 0: asymptomatic</a:t>
            </a:r>
            <a:r>
              <a:rPr lang="en-IN" dirty="0">
                <a:latin typeface="Helvetica Neue" panose="02000503000000020004" pitchFamily="2" charset="0"/>
              </a:rPr>
              <a:t>, </a:t>
            </a:r>
            <a:r>
              <a:rPr lang="en-IN" dirty="0">
                <a:effectLst/>
                <a:latin typeface="Helvetica Neue" panose="02000503000000020004" pitchFamily="2" charset="0"/>
              </a:rPr>
              <a:t>Value 1: atypical angina</a:t>
            </a:r>
            <a:r>
              <a:rPr lang="en-IN" dirty="0">
                <a:latin typeface="Helvetica Neue" panose="02000503000000020004" pitchFamily="2" charset="0"/>
              </a:rPr>
              <a:t>, </a:t>
            </a:r>
            <a:r>
              <a:rPr lang="en-IN" dirty="0">
                <a:effectLst/>
                <a:latin typeface="Helvetica Neue" panose="02000503000000020004" pitchFamily="2" charset="0"/>
              </a:rPr>
              <a:t>Value 2: non - anginal pain, Value 3: typical angina)</a:t>
            </a:r>
            <a:endParaRPr lang="en-US" dirty="0">
              <a:ea typeface="+mn-lt"/>
              <a:cs typeface="+mn-lt"/>
            </a:endParaRPr>
          </a:p>
          <a:p>
            <a:pPr marL="342900" indent="-342900" algn="just">
              <a:buFont typeface="+mj-lt"/>
              <a:buAutoNum type="arabicPeriod"/>
            </a:pPr>
            <a:r>
              <a:rPr lang="en-US" b="1" dirty="0" err="1">
                <a:ea typeface="+mn-lt"/>
                <a:cs typeface="+mn-lt"/>
              </a:rPr>
              <a:t>trtbps</a:t>
            </a:r>
            <a:r>
              <a:rPr lang="en-US" b="1" dirty="0">
                <a:ea typeface="+mn-lt"/>
                <a:cs typeface="+mn-lt"/>
              </a:rPr>
              <a:t> </a:t>
            </a:r>
            <a:r>
              <a:rPr lang="en-US" dirty="0">
                <a:ea typeface="+mn-lt"/>
                <a:cs typeface="+mn-lt"/>
              </a:rPr>
              <a:t>:Resting blood pressure</a:t>
            </a:r>
          </a:p>
          <a:p>
            <a:pPr marL="342900" indent="-342900" algn="just">
              <a:buFont typeface="+mj-lt"/>
              <a:buAutoNum type="arabicPeriod"/>
            </a:pPr>
            <a:r>
              <a:rPr lang="en-US" b="1" dirty="0" err="1">
                <a:ea typeface="+mn-lt"/>
                <a:cs typeface="+mn-lt"/>
              </a:rPr>
              <a:t>chol</a:t>
            </a:r>
            <a:r>
              <a:rPr lang="en-US" dirty="0">
                <a:ea typeface="+mn-lt"/>
                <a:cs typeface="+mn-lt"/>
              </a:rPr>
              <a:t> : Serum cholesterol: </a:t>
            </a:r>
          </a:p>
          <a:p>
            <a:pPr marL="342900" indent="-342900" algn="just">
              <a:buFont typeface="+mj-lt"/>
              <a:buAutoNum type="arabicPeriod"/>
            </a:pPr>
            <a:r>
              <a:rPr lang="en-US" b="1" dirty="0" err="1">
                <a:ea typeface="+mn-lt"/>
                <a:cs typeface="+mn-lt"/>
              </a:rPr>
              <a:t>fbs</a:t>
            </a:r>
            <a:r>
              <a:rPr lang="en-US" dirty="0">
                <a:ea typeface="+mn-lt"/>
                <a:cs typeface="+mn-lt"/>
              </a:rPr>
              <a:t> : Fasting blood sugar</a:t>
            </a:r>
          </a:p>
          <a:p>
            <a:pPr marL="342900" indent="-342900" algn="just">
              <a:buFont typeface="+mj-lt"/>
              <a:buAutoNum type="arabicPeriod"/>
            </a:pPr>
            <a:r>
              <a:rPr lang="en-US" b="1" dirty="0" err="1">
                <a:ea typeface="+mn-lt"/>
                <a:cs typeface="+mn-lt"/>
              </a:rPr>
              <a:t>r</a:t>
            </a:r>
            <a:r>
              <a:rPr lang="en-US" sz="2800" b="1" dirty="0" err="1">
                <a:ea typeface="+mn-lt"/>
                <a:cs typeface="+mn-lt"/>
              </a:rPr>
              <a:t>estecg</a:t>
            </a:r>
            <a:r>
              <a:rPr lang="en-US" sz="2800" dirty="0">
                <a:ea typeface="+mn-lt"/>
                <a:cs typeface="+mn-lt"/>
              </a:rPr>
              <a:t> : Resting ECG (Electro Cardio </a:t>
            </a:r>
            <a:r>
              <a:rPr lang="en-US" sz="2800" dirty="0" err="1">
                <a:ea typeface="+mn-lt"/>
                <a:cs typeface="+mn-lt"/>
              </a:rPr>
              <a:t>Graphy</a:t>
            </a:r>
            <a:r>
              <a:rPr lang="en-US" sz="2800" dirty="0">
                <a:ea typeface="+mn-lt"/>
                <a:cs typeface="+mn-lt"/>
              </a:rPr>
              <a:t>)</a:t>
            </a:r>
          </a:p>
          <a:p>
            <a:pPr marL="342900" indent="-342900" algn="just">
              <a:buFont typeface="+mj-lt"/>
              <a:buAutoNum type="arabicPeriod"/>
            </a:pPr>
            <a:r>
              <a:rPr lang="en-US" b="1" dirty="0" err="1">
                <a:ea typeface="+mn-lt"/>
                <a:cs typeface="+mn-lt"/>
              </a:rPr>
              <a:t>t</a:t>
            </a:r>
            <a:r>
              <a:rPr lang="en-US" sz="2800" b="1" dirty="0" err="1">
                <a:ea typeface="+mn-lt"/>
                <a:cs typeface="+mn-lt"/>
              </a:rPr>
              <a:t>halachh</a:t>
            </a:r>
            <a:r>
              <a:rPr lang="en-US" sz="2800" b="1" dirty="0">
                <a:ea typeface="+mn-lt"/>
                <a:cs typeface="+mn-lt"/>
              </a:rPr>
              <a:t> : </a:t>
            </a:r>
            <a:r>
              <a:rPr lang="en-US" sz="2800" dirty="0">
                <a:ea typeface="+mn-lt"/>
                <a:cs typeface="+mn-lt"/>
              </a:rPr>
              <a:t>Max heart rate achieved</a:t>
            </a:r>
          </a:p>
          <a:p>
            <a:pPr marL="342900" indent="-342900" algn="just">
              <a:buFont typeface="+mj-lt"/>
              <a:buAutoNum type="arabicPeriod"/>
            </a:pPr>
            <a:r>
              <a:rPr lang="en-US" b="1" dirty="0" err="1">
                <a:ea typeface="+mn-lt"/>
                <a:cs typeface="+mn-lt"/>
              </a:rPr>
              <a:t>e</a:t>
            </a:r>
            <a:r>
              <a:rPr lang="en-US" sz="2800" b="1" dirty="0" err="1">
                <a:ea typeface="+mn-lt"/>
                <a:cs typeface="+mn-lt"/>
              </a:rPr>
              <a:t>xng</a:t>
            </a:r>
            <a:r>
              <a:rPr lang="en-US" sz="2800" b="1" dirty="0">
                <a:ea typeface="+mn-lt"/>
                <a:cs typeface="+mn-lt"/>
              </a:rPr>
              <a:t> : </a:t>
            </a:r>
            <a:r>
              <a:rPr lang="en-US" sz="2800" dirty="0">
                <a:ea typeface="+mn-lt"/>
                <a:cs typeface="+mn-lt"/>
              </a:rPr>
              <a:t>Exercise induced angina </a:t>
            </a:r>
          </a:p>
          <a:p>
            <a:pPr marL="342900" indent="-342900" algn="just">
              <a:buFont typeface="+mj-lt"/>
              <a:buAutoNum type="arabicPeriod"/>
            </a:pPr>
            <a:r>
              <a:rPr lang="en-US" sz="2800" b="1" dirty="0" err="1">
                <a:ea typeface="+mn-lt"/>
                <a:cs typeface="+mn-lt"/>
              </a:rPr>
              <a:t>oldpeak</a:t>
            </a:r>
            <a:r>
              <a:rPr lang="en-US" sz="2800" dirty="0">
                <a:ea typeface="+mn-lt"/>
                <a:cs typeface="+mn-lt"/>
              </a:rPr>
              <a:t> : ST depression induced by exercise relative to rest</a:t>
            </a:r>
          </a:p>
          <a:p>
            <a:pPr marL="342900" indent="-342900" algn="just">
              <a:buFont typeface="+mj-lt"/>
              <a:buAutoNum type="arabicPeriod"/>
            </a:pPr>
            <a:r>
              <a:rPr lang="en-US" b="1" dirty="0" err="1">
                <a:ea typeface="+mn-lt"/>
                <a:cs typeface="+mn-lt"/>
              </a:rPr>
              <a:t>s</a:t>
            </a:r>
            <a:r>
              <a:rPr lang="en-US" sz="2800" b="1" dirty="0" err="1">
                <a:ea typeface="+mn-lt"/>
                <a:cs typeface="+mn-lt"/>
              </a:rPr>
              <a:t>lp</a:t>
            </a:r>
            <a:r>
              <a:rPr lang="en-US" sz="2800" dirty="0">
                <a:ea typeface="+mn-lt"/>
                <a:cs typeface="+mn-lt"/>
              </a:rPr>
              <a:t> : Slope of the peak</a:t>
            </a:r>
          </a:p>
          <a:p>
            <a:pPr marL="342900" indent="-342900" algn="just">
              <a:buFont typeface="+mj-lt"/>
              <a:buAutoNum type="arabicPeriod"/>
            </a:pPr>
            <a:r>
              <a:rPr lang="en-US" b="1" dirty="0" err="1">
                <a:ea typeface="+mn-lt"/>
                <a:cs typeface="+mn-lt"/>
              </a:rPr>
              <a:t>c</a:t>
            </a:r>
            <a:r>
              <a:rPr lang="en-US" sz="2800" b="1" dirty="0" err="1">
                <a:ea typeface="+mn-lt"/>
                <a:cs typeface="+mn-lt"/>
              </a:rPr>
              <a:t>aa</a:t>
            </a:r>
            <a:r>
              <a:rPr lang="en-US" sz="2800" dirty="0">
                <a:ea typeface="+mn-lt"/>
                <a:cs typeface="+mn-lt"/>
              </a:rPr>
              <a:t> : Number of major vessels colored by fluoroscopy </a:t>
            </a:r>
            <a:r>
              <a:rPr lang="en-IN" dirty="0">
                <a:effectLst/>
                <a:latin typeface="Helvetica Neue" panose="02000503000000020004" pitchFamily="2" charset="0"/>
              </a:rPr>
              <a:t>(0–3)</a:t>
            </a:r>
            <a:endParaRPr lang="en-US" sz="2800" dirty="0">
              <a:ea typeface="+mn-lt"/>
              <a:cs typeface="+mn-lt"/>
            </a:endParaRPr>
          </a:p>
          <a:p>
            <a:pPr marL="342900" indent="-342900">
              <a:buFont typeface="+mj-lt"/>
              <a:buAutoNum type="arabicPeriod"/>
            </a:pPr>
            <a:r>
              <a:rPr lang="en-US" sz="2800" b="1" dirty="0" err="1">
                <a:ea typeface="+mn-lt"/>
                <a:cs typeface="+mn-lt"/>
              </a:rPr>
              <a:t>thall</a:t>
            </a:r>
            <a:r>
              <a:rPr lang="en-US" sz="2800" dirty="0">
                <a:ea typeface="+mn-lt"/>
                <a:cs typeface="+mn-lt"/>
              </a:rPr>
              <a:t> : Defect type (</a:t>
            </a:r>
            <a:r>
              <a:rPr lang="en-IN" dirty="0">
                <a:effectLst/>
                <a:latin typeface="Helvetica Neue" panose="02000503000000020004" pitchFamily="2" charset="0"/>
              </a:rPr>
              <a:t>Value 0: NULL (dropped from the dataset previously, Value 1: fixed defect (no blood flow in some part of the heart), Value 2: normal blood flow</a:t>
            </a:r>
            <a:br>
              <a:rPr lang="en-IN" dirty="0">
                <a:effectLst/>
                <a:latin typeface="Helvetica Neue" panose="02000503000000020004" pitchFamily="2" charset="0"/>
              </a:rPr>
            </a:br>
            <a:r>
              <a:rPr lang="en-IN" dirty="0">
                <a:effectLst/>
                <a:latin typeface="Helvetica Neue" panose="02000503000000020004" pitchFamily="2" charset="0"/>
              </a:rPr>
              <a:t>Value 3: reversible defect (a blood flow is observed but it is not normal)</a:t>
            </a:r>
          </a:p>
          <a:p>
            <a:pPr marL="342900" indent="-342900" algn="just">
              <a:buFont typeface="+mj-lt"/>
              <a:buAutoNum type="arabicPeriod"/>
            </a:pPr>
            <a:endParaRPr lang="en-US" sz="2800" dirty="0">
              <a:ea typeface="+mn-lt"/>
              <a:cs typeface="+mn-lt"/>
            </a:endParaRPr>
          </a:p>
        </p:txBody>
      </p:sp>
      <p:pic>
        <p:nvPicPr>
          <p:cNvPr id="2" name="Picture 1">
            <a:extLst>
              <a:ext uri="{FF2B5EF4-FFF2-40B4-BE49-F238E27FC236}">
                <a16:creationId xmlns:a16="http://schemas.microsoft.com/office/drawing/2014/main" id="{F5B211CB-ECDE-43C8-4018-D9FC025EB5D1}"/>
              </a:ext>
            </a:extLst>
          </p:cNvPr>
          <p:cNvPicPr>
            <a:picLocks noChangeAspect="1"/>
          </p:cNvPicPr>
          <p:nvPr/>
        </p:nvPicPr>
        <p:blipFill>
          <a:blip r:embed="rId3"/>
          <a:stretch>
            <a:fillRect/>
          </a:stretch>
        </p:blipFill>
        <p:spPr>
          <a:xfrm>
            <a:off x="11430000" y="0"/>
            <a:ext cx="762000" cy="743029"/>
          </a:xfrm>
          <a:prstGeom prst="rect">
            <a:avLst/>
          </a:prstGeom>
        </p:spPr>
      </p:pic>
    </p:spTree>
    <p:extLst>
      <p:ext uri="{BB962C8B-B14F-4D97-AF65-F5344CB8AC3E}">
        <p14:creationId xmlns:p14="http://schemas.microsoft.com/office/powerpoint/2010/main" val="4033175261"/>
      </p:ext>
    </p:extLst>
  </p:cSld>
  <p:clrMapOvr>
    <a:masterClrMapping/>
  </p:clrMapOvr>
</p:sld>
</file>

<file path=ppt/theme/theme1.xml><?xml version="1.0" encoding="utf-8"?>
<a:theme xmlns:a="http://schemas.openxmlformats.org/drawingml/2006/main" name="Office Theme">
  <a:themeElements>
    <a:clrScheme name="Minimalist Presentation">
      <a:dk1>
        <a:sysClr val="windowText" lastClr="000000"/>
      </a:dk1>
      <a:lt1>
        <a:sysClr val="window" lastClr="FFFFFF"/>
      </a:lt1>
      <a:dk2>
        <a:srgbClr val="ABABAB"/>
      </a:dk2>
      <a:lt2>
        <a:srgbClr val="F2F1EE"/>
      </a:lt2>
      <a:accent1>
        <a:srgbClr val="D8D2CD"/>
      </a:accent1>
      <a:accent2>
        <a:srgbClr val="C0C9C2"/>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Biome Light"/>
        <a:ea typeface=""/>
        <a:cs typeface=""/>
      </a:majorFont>
      <a:minorFont>
        <a:latin typeface="Biome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0840280_TF16411245_Win32" id="{33C70362-BA4B-4895-927F-CB48CBF7D6C5}" vid="{56BF4597-7B40-4E55-A252-C139064E89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0976319-4513-485C-AD3A-E56C39927A3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6A1B7BBB-8F46-4BA8-85EC-2ECC1D2E32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3A10211-FBDE-44DA-8AD6-29E596B2975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1177</TotalTime>
  <Words>1183</Words>
  <Application>Microsoft Macintosh PowerPoint</Application>
  <PresentationFormat>Widescreen</PresentationFormat>
  <Paragraphs>158</Paragraphs>
  <Slides>18</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Angsana New</vt:lpstr>
      <vt:lpstr>Arial</vt:lpstr>
      <vt:lpstr>Avenir Next LT Pro (Body)</vt:lpstr>
      <vt:lpstr>Biome Light</vt:lpstr>
      <vt:lpstr>Calibri</vt:lpstr>
      <vt:lpstr>Courier New</vt:lpstr>
      <vt:lpstr>Helvetica Neue</vt:lpstr>
      <vt:lpstr>Office Theme</vt:lpstr>
      <vt:lpstr>HEART DISEASE PREDICTION USING MACHINE LEARNING WITH PYTHON</vt:lpstr>
      <vt:lpstr>PowerPoint Presentation</vt:lpstr>
      <vt:lpstr>Introduction</vt:lpstr>
      <vt:lpstr>Objectives</vt:lpstr>
      <vt:lpstr>Literature Survey</vt:lpstr>
      <vt:lpstr>Proposed System</vt:lpstr>
      <vt:lpstr>PowerPoint Presentation</vt:lpstr>
      <vt:lpstr>System Designs</vt:lpstr>
      <vt:lpstr>Data Collection</vt:lpstr>
      <vt:lpstr>What is the Algorithm used for this model ?</vt:lpstr>
      <vt:lpstr>Implementation</vt:lpstr>
      <vt:lpstr>PowerPoint Presentation</vt:lpstr>
      <vt:lpstr>PowerPoint Presentation</vt:lpstr>
      <vt:lpstr>PowerPoint Presentation</vt:lpstr>
      <vt:lpstr>Result</vt:lpstr>
      <vt:lpstr>Future Enhancement</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HEART DISEASE PREDICTION USING ML WITH PYTHON</dc:title>
  <dc:creator>Muvva Babu Dhanush Kumar</dc:creator>
  <cp:lastModifiedBy>Muvva Babu Dhanush Kumar</cp:lastModifiedBy>
  <cp:revision>167</cp:revision>
  <dcterms:created xsi:type="dcterms:W3CDTF">2023-02-13T07:07:40Z</dcterms:created>
  <dcterms:modified xsi:type="dcterms:W3CDTF">2023-03-30T06:14:28Z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